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3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  <p:sldMasterId id="2147483881" r:id="rId5"/>
    <p:sldMasterId id="2147484056" r:id="rId6"/>
    <p:sldMasterId id="2147484081" r:id="rId7"/>
  </p:sldMasterIdLst>
  <p:notesMasterIdLst>
    <p:notesMasterId r:id="rId31"/>
  </p:notesMasterIdLst>
  <p:handoutMasterIdLst>
    <p:handoutMasterId r:id="rId32"/>
  </p:handoutMasterIdLst>
  <p:sldIdLst>
    <p:sldId id="290" r:id="rId8"/>
    <p:sldId id="293" r:id="rId9"/>
    <p:sldId id="294" r:id="rId10"/>
    <p:sldId id="292" r:id="rId11"/>
    <p:sldId id="279" r:id="rId12"/>
    <p:sldId id="257" r:id="rId13"/>
    <p:sldId id="259" r:id="rId14"/>
    <p:sldId id="1536" r:id="rId15"/>
    <p:sldId id="1550" r:id="rId16"/>
    <p:sldId id="1537" r:id="rId17"/>
    <p:sldId id="1538" r:id="rId18"/>
    <p:sldId id="1551" r:id="rId19"/>
    <p:sldId id="1539" r:id="rId20"/>
    <p:sldId id="1540" r:id="rId21"/>
    <p:sldId id="1549" r:id="rId22"/>
    <p:sldId id="1541" r:id="rId23"/>
    <p:sldId id="1548" r:id="rId24"/>
    <p:sldId id="1542" r:id="rId25"/>
    <p:sldId id="1547" r:id="rId26"/>
    <p:sldId id="1543" r:id="rId27"/>
    <p:sldId id="1546" r:id="rId28"/>
    <p:sldId id="1544" r:id="rId29"/>
    <p:sldId id="154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96" autoAdjust="0"/>
  </p:normalViewPr>
  <p:slideViewPr>
    <p:cSldViewPr snapToGrid="0">
      <p:cViewPr varScale="1">
        <p:scale>
          <a:sx n="60" d="100"/>
          <a:sy n="60" d="100"/>
        </p:scale>
        <p:origin x="16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B2058-2827-4B2D-9E34-A4DE5D6395C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A609CEF-10F9-40AA-833E-36352E7A7294}">
      <dgm:prSet/>
      <dgm:spPr/>
      <dgm:t>
        <a:bodyPr/>
        <a:lstStyle/>
        <a:p>
          <a:r>
            <a:rPr lang="en-US"/>
            <a:t>Train employees on safe work rules with a portable ladder</a:t>
          </a:r>
        </a:p>
      </dgm:t>
    </dgm:pt>
    <dgm:pt modelId="{58AED017-5F29-4C28-9CB9-3949507898B0}" type="parTrans" cxnId="{CE547250-11FD-4314-ABE4-0CA358A4834D}">
      <dgm:prSet/>
      <dgm:spPr/>
      <dgm:t>
        <a:bodyPr/>
        <a:lstStyle/>
        <a:p>
          <a:endParaRPr lang="en-US"/>
        </a:p>
      </dgm:t>
    </dgm:pt>
    <dgm:pt modelId="{931E03C3-2334-4270-B8B6-E2C9E5463B59}" type="sibTrans" cxnId="{CE547250-11FD-4314-ABE4-0CA358A4834D}">
      <dgm:prSet/>
      <dgm:spPr/>
      <dgm:t>
        <a:bodyPr/>
        <a:lstStyle/>
        <a:p>
          <a:endParaRPr lang="en-US"/>
        </a:p>
      </dgm:t>
    </dgm:pt>
    <dgm:pt modelId="{14D90699-FC6B-4C2A-8E60-83DA9DE269B8}">
      <dgm:prSet/>
      <dgm:spPr/>
      <dgm:t>
        <a:bodyPr/>
        <a:lstStyle/>
        <a:p>
          <a:r>
            <a:rPr lang="en-US" dirty="0"/>
            <a:t>Ensure ladders are proper type, rating and condition</a:t>
          </a:r>
        </a:p>
      </dgm:t>
    </dgm:pt>
    <dgm:pt modelId="{4FAB07F2-6765-490F-9C9E-DF64CBB64A4F}" type="parTrans" cxnId="{D79D3D56-CB90-4B69-8D4D-56FBA4093B49}">
      <dgm:prSet/>
      <dgm:spPr/>
      <dgm:t>
        <a:bodyPr/>
        <a:lstStyle/>
        <a:p>
          <a:endParaRPr lang="en-US"/>
        </a:p>
      </dgm:t>
    </dgm:pt>
    <dgm:pt modelId="{2946B3FB-769A-4D1B-BF79-2271B2CE0AF6}" type="sibTrans" cxnId="{D79D3D56-CB90-4B69-8D4D-56FBA4093B49}">
      <dgm:prSet/>
      <dgm:spPr/>
      <dgm:t>
        <a:bodyPr/>
        <a:lstStyle/>
        <a:p>
          <a:endParaRPr lang="en-US"/>
        </a:p>
      </dgm:t>
    </dgm:pt>
    <dgm:pt modelId="{455979C9-8F63-44FB-B885-0165EA73CE32}">
      <dgm:prSet/>
      <dgm:spPr/>
      <dgm:t>
        <a:bodyPr/>
        <a:lstStyle/>
        <a:p>
          <a:r>
            <a:rPr lang="en-US"/>
            <a:t>Build or utilize permanent platforms</a:t>
          </a:r>
        </a:p>
      </dgm:t>
    </dgm:pt>
    <dgm:pt modelId="{50674553-35F2-407C-851C-690CDAA3F84D}" type="parTrans" cxnId="{5C366E81-E540-417F-8B64-732E618C5D99}">
      <dgm:prSet/>
      <dgm:spPr/>
      <dgm:t>
        <a:bodyPr/>
        <a:lstStyle/>
        <a:p>
          <a:endParaRPr lang="en-US"/>
        </a:p>
      </dgm:t>
    </dgm:pt>
    <dgm:pt modelId="{6AE0BD74-1211-4D85-9993-0476EA44D898}" type="sibTrans" cxnId="{5C366E81-E540-417F-8B64-732E618C5D99}">
      <dgm:prSet/>
      <dgm:spPr/>
      <dgm:t>
        <a:bodyPr/>
        <a:lstStyle/>
        <a:p>
          <a:endParaRPr lang="en-US"/>
        </a:p>
      </dgm:t>
    </dgm:pt>
    <dgm:pt modelId="{CFD6FCFC-77D0-4B05-B762-94953C46D6F9}" type="pres">
      <dgm:prSet presAssocID="{749B2058-2827-4B2D-9E34-A4DE5D6395CE}" presName="root" presStyleCnt="0">
        <dgm:presLayoutVars>
          <dgm:dir/>
          <dgm:resizeHandles val="exact"/>
        </dgm:presLayoutVars>
      </dgm:prSet>
      <dgm:spPr/>
    </dgm:pt>
    <dgm:pt modelId="{BE362418-924C-4F8D-A6F4-86C4B2B6175D}" type="pres">
      <dgm:prSet presAssocID="{6A609CEF-10F9-40AA-833E-36352E7A7294}" presName="compNode" presStyleCnt="0"/>
      <dgm:spPr/>
    </dgm:pt>
    <dgm:pt modelId="{C95A5B0A-1015-4C9C-B455-97823B4D06A9}" type="pres">
      <dgm:prSet presAssocID="{6A609CEF-10F9-40AA-833E-36352E7A7294}" presName="bgRect" presStyleLbl="bgShp" presStyleIdx="0" presStyleCnt="3"/>
      <dgm:spPr/>
    </dgm:pt>
    <dgm:pt modelId="{3D4A34F0-5096-4C38-A4F6-8030AE3C90EE}" type="pres">
      <dgm:prSet presAssocID="{6A609CEF-10F9-40AA-833E-36352E7A72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84C3B20-3449-4178-9DCB-2EDF7D79591E}" type="pres">
      <dgm:prSet presAssocID="{6A609CEF-10F9-40AA-833E-36352E7A7294}" presName="spaceRect" presStyleCnt="0"/>
      <dgm:spPr/>
    </dgm:pt>
    <dgm:pt modelId="{96659702-9243-4BE9-B0B6-1A4F4259FE5B}" type="pres">
      <dgm:prSet presAssocID="{6A609CEF-10F9-40AA-833E-36352E7A7294}" presName="parTx" presStyleLbl="revTx" presStyleIdx="0" presStyleCnt="3">
        <dgm:presLayoutVars>
          <dgm:chMax val="0"/>
          <dgm:chPref val="0"/>
        </dgm:presLayoutVars>
      </dgm:prSet>
      <dgm:spPr/>
    </dgm:pt>
    <dgm:pt modelId="{684C535A-0668-4F8F-BDA6-13AC198EC252}" type="pres">
      <dgm:prSet presAssocID="{931E03C3-2334-4270-B8B6-E2C9E5463B59}" presName="sibTrans" presStyleCnt="0"/>
      <dgm:spPr/>
    </dgm:pt>
    <dgm:pt modelId="{9B04203D-3581-4A80-BB9B-6C1A0A0646CF}" type="pres">
      <dgm:prSet presAssocID="{14D90699-FC6B-4C2A-8E60-83DA9DE269B8}" presName="compNode" presStyleCnt="0"/>
      <dgm:spPr/>
    </dgm:pt>
    <dgm:pt modelId="{1D990D65-2262-412F-B5C2-812A8BAC3D2A}" type="pres">
      <dgm:prSet presAssocID="{14D90699-FC6B-4C2A-8E60-83DA9DE269B8}" presName="bgRect" presStyleLbl="bgShp" presStyleIdx="1" presStyleCnt="3"/>
      <dgm:spPr/>
    </dgm:pt>
    <dgm:pt modelId="{52F89E29-06B1-48C5-9D22-FE7A6F8DB806}" type="pres">
      <dgm:prSet presAssocID="{14D90699-FC6B-4C2A-8E60-83DA9DE269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29FCA495-4DD7-48C1-BABB-461E3B1C7BE4}" type="pres">
      <dgm:prSet presAssocID="{14D90699-FC6B-4C2A-8E60-83DA9DE269B8}" presName="spaceRect" presStyleCnt="0"/>
      <dgm:spPr/>
    </dgm:pt>
    <dgm:pt modelId="{E43ACD11-4DFC-4366-B05E-FCE91A4B9E21}" type="pres">
      <dgm:prSet presAssocID="{14D90699-FC6B-4C2A-8E60-83DA9DE269B8}" presName="parTx" presStyleLbl="revTx" presStyleIdx="1" presStyleCnt="3">
        <dgm:presLayoutVars>
          <dgm:chMax val="0"/>
          <dgm:chPref val="0"/>
        </dgm:presLayoutVars>
      </dgm:prSet>
      <dgm:spPr/>
    </dgm:pt>
    <dgm:pt modelId="{6625BE0E-E2F9-4FFA-9A61-1498E7BF3FF3}" type="pres">
      <dgm:prSet presAssocID="{2946B3FB-769A-4D1B-BF79-2271B2CE0AF6}" presName="sibTrans" presStyleCnt="0"/>
      <dgm:spPr/>
    </dgm:pt>
    <dgm:pt modelId="{AD37966A-EC17-4F87-BC8C-E99BAC38667D}" type="pres">
      <dgm:prSet presAssocID="{455979C9-8F63-44FB-B885-0165EA73CE32}" presName="compNode" presStyleCnt="0"/>
      <dgm:spPr/>
    </dgm:pt>
    <dgm:pt modelId="{21E7D251-EEC2-4EDA-9A9D-F7175109430C}" type="pres">
      <dgm:prSet presAssocID="{455979C9-8F63-44FB-B885-0165EA73CE32}" presName="bgRect" presStyleLbl="bgShp" presStyleIdx="2" presStyleCnt="3"/>
      <dgm:spPr/>
    </dgm:pt>
    <dgm:pt modelId="{815B7A81-8272-43B6-8A9D-B023334E9268}" type="pres">
      <dgm:prSet presAssocID="{455979C9-8F63-44FB-B885-0165EA73CE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E5B86D1E-92A4-4583-A901-927169B32989}" type="pres">
      <dgm:prSet presAssocID="{455979C9-8F63-44FB-B885-0165EA73CE32}" presName="spaceRect" presStyleCnt="0"/>
      <dgm:spPr/>
    </dgm:pt>
    <dgm:pt modelId="{F45C6B21-2CA9-4047-8D8B-B6D6E651C98A}" type="pres">
      <dgm:prSet presAssocID="{455979C9-8F63-44FB-B885-0165EA73CE3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04F3714-0B91-4A2D-9A6F-54EEA4F81900}" type="presOf" srcId="{14D90699-FC6B-4C2A-8E60-83DA9DE269B8}" destId="{E43ACD11-4DFC-4366-B05E-FCE91A4B9E21}" srcOrd="0" destOrd="0" presId="urn:microsoft.com/office/officeart/2018/2/layout/IconVerticalSolidList"/>
    <dgm:cxn modelId="{C8D2DD65-98A5-4C85-A7DC-24D98DE83FEF}" type="presOf" srcId="{749B2058-2827-4B2D-9E34-A4DE5D6395CE}" destId="{CFD6FCFC-77D0-4B05-B762-94953C46D6F9}" srcOrd="0" destOrd="0" presId="urn:microsoft.com/office/officeart/2018/2/layout/IconVerticalSolidList"/>
    <dgm:cxn modelId="{CE547250-11FD-4314-ABE4-0CA358A4834D}" srcId="{749B2058-2827-4B2D-9E34-A4DE5D6395CE}" destId="{6A609CEF-10F9-40AA-833E-36352E7A7294}" srcOrd="0" destOrd="0" parTransId="{58AED017-5F29-4C28-9CB9-3949507898B0}" sibTransId="{931E03C3-2334-4270-B8B6-E2C9E5463B59}"/>
    <dgm:cxn modelId="{D79D3D56-CB90-4B69-8D4D-56FBA4093B49}" srcId="{749B2058-2827-4B2D-9E34-A4DE5D6395CE}" destId="{14D90699-FC6B-4C2A-8E60-83DA9DE269B8}" srcOrd="1" destOrd="0" parTransId="{4FAB07F2-6765-490F-9C9E-DF64CBB64A4F}" sibTransId="{2946B3FB-769A-4D1B-BF79-2271B2CE0AF6}"/>
    <dgm:cxn modelId="{B7684977-2D2F-4CFD-8454-14C6C08A9117}" type="presOf" srcId="{6A609CEF-10F9-40AA-833E-36352E7A7294}" destId="{96659702-9243-4BE9-B0B6-1A4F4259FE5B}" srcOrd="0" destOrd="0" presId="urn:microsoft.com/office/officeart/2018/2/layout/IconVerticalSolidList"/>
    <dgm:cxn modelId="{5C366E81-E540-417F-8B64-732E618C5D99}" srcId="{749B2058-2827-4B2D-9E34-A4DE5D6395CE}" destId="{455979C9-8F63-44FB-B885-0165EA73CE32}" srcOrd="2" destOrd="0" parTransId="{50674553-35F2-407C-851C-690CDAA3F84D}" sibTransId="{6AE0BD74-1211-4D85-9993-0476EA44D898}"/>
    <dgm:cxn modelId="{42739FF9-FEBE-401F-BA5E-0001C788F823}" type="presOf" srcId="{455979C9-8F63-44FB-B885-0165EA73CE32}" destId="{F45C6B21-2CA9-4047-8D8B-B6D6E651C98A}" srcOrd="0" destOrd="0" presId="urn:microsoft.com/office/officeart/2018/2/layout/IconVerticalSolidList"/>
    <dgm:cxn modelId="{F53EA3BF-1D59-40B9-A0E6-0313F950316D}" type="presParOf" srcId="{CFD6FCFC-77D0-4B05-B762-94953C46D6F9}" destId="{BE362418-924C-4F8D-A6F4-86C4B2B6175D}" srcOrd="0" destOrd="0" presId="urn:microsoft.com/office/officeart/2018/2/layout/IconVerticalSolidList"/>
    <dgm:cxn modelId="{A0214DE0-BB6A-4C99-AAA3-F6DEC6B607FC}" type="presParOf" srcId="{BE362418-924C-4F8D-A6F4-86C4B2B6175D}" destId="{C95A5B0A-1015-4C9C-B455-97823B4D06A9}" srcOrd="0" destOrd="0" presId="urn:microsoft.com/office/officeart/2018/2/layout/IconVerticalSolidList"/>
    <dgm:cxn modelId="{D5515D83-931B-4F48-8520-E58B66908441}" type="presParOf" srcId="{BE362418-924C-4F8D-A6F4-86C4B2B6175D}" destId="{3D4A34F0-5096-4C38-A4F6-8030AE3C90EE}" srcOrd="1" destOrd="0" presId="urn:microsoft.com/office/officeart/2018/2/layout/IconVerticalSolidList"/>
    <dgm:cxn modelId="{B3B8E8F1-921C-4834-8165-56B5C2C40FB9}" type="presParOf" srcId="{BE362418-924C-4F8D-A6F4-86C4B2B6175D}" destId="{084C3B20-3449-4178-9DCB-2EDF7D79591E}" srcOrd="2" destOrd="0" presId="urn:microsoft.com/office/officeart/2018/2/layout/IconVerticalSolidList"/>
    <dgm:cxn modelId="{5FD02C9A-4A49-42D4-86DE-9DC46BC810A1}" type="presParOf" srcId="{BE362418-924C-4F8D-A6F4-86C4B2B6175D}" destId="{96659702-9243-4BE9-B0B6-1A4F4259FE5B}" srcOrd="3" destOrd="0" presId="urn:microsoft.com/office/officeart/2018/2/layout/IconVerticalSolidList"/>
    <dgm:cxn modelId="{2E663DD8-49D4-4CE9-BDDE-8FAEE40AF5EA}" type="presParOf" srcId="{CFD6FCFC-77D0-4B05-B762-94953C46D6F9}" destId="{684C535A-0668-4F8F-BDA6-13AC198EC252}" srcOrd="1" destOrd="0" presId="urn:microsoft.com/office/officeart/2018/2/layout/IconVerticalSolidList"/>
    <dgm:cxn modelId="{A487D238-F001-4805-8480-D720CDCD2035}" type="presParOf" srcId="{CFD6FCFC-77D0-4B05-B762-94953C46D6F9}" destId="{9B04203D-3581-4A80-BB9B-6C1A0A0646CF}" srcOrd="2" destOrd="0" presId="urn:microsoft.com/office/officeart/2018/2/layout/IconVerticalSolidList"/>
    <dgm:cxn modelId="{642AF009-5CA7-4DD9-8C68-4D72D73E6A36}" type="presParOf" srcId="{9B04203D-3581-4A80-BB9B-6C1A0A0646CF}" destId="{1D990D65-2262-412F-B5C2-812A8BAC3D2A}" srcOrd="0" destOrd="0" presId="urn:microsoft.com/office/officeart/2018/2/layout/IconVerticalSolidList"/>
    <dgm:cxn modelId="{F1578F80-D0E0-45A9-B8FC-8D1394BF415B}" type="presParOf" srcId="{9B04203D-3581-4A80-BB9B-6C1A0A0646CF}" destId="{52F89E29-06B1-48C5-9D22-FE7A6F8DB806}" srcOrd="1" destOrd="0" presId="urn:microsoft.com/office/officeart/2018/2/layout/IconVerticalSolidList"/>
    <dgm:cxn modelId="{6FAF6310-69C3-417D-99A2-7F6A14958993}" type="presParOf" srcId="{9B04203D-3581-4A80-BB9B-6C1A0A0646CF}" destId="{29FCA495-4DD7-48C1-BABB-461E3B1C7BE4}" srcOrd="2" destOrd="0" presId="urn:microsoft.com/office/officeart/2018/2/layout/IconVerticalSolidList"/>
    <dgm:cxn modelId="{19B65460-893F-4CC1-A8D3-0CC6355E9768}" type="presParOf" srcId="{9B04203D-3581-4A80-BB9B-6C1A0A0646CF}" destId="{E43ACD11-4DFC-4366-B05E-FCE91A4B9E21}" srcOrd="3" destOrd="0" presId="urn:microsoft.com/office/officeart/2018/2/layout/IconVerticalSolidList"/>
    <dgm:cxn modelId="{4F7E3495-723A-49D7-A6A4-199E8576E8F9}" type="presParOf" srcId="{CFD6FCFC-77D0-4B05-B762-94953C46D6F9}" destId="{6625BE0E-E2F9-4FFA-9A61-1498E7BF3FF3}" srcOrd="3" destOrd="0" presId="urn:microsoft.com/office/officeart/2018/2/layout/IconVerticalSolidList"/>
    <dgm:cxn modelId="{E64B4B37-9DB4-4357-A87F-1505E2625434}" type="presParOf" srcId="{CFD6FCFC-77D0-4B05-B762-94953C46D6F9}" destId="{AD37966A-EC17-4F87-BC8C-E99BAC38667D}" srcOrd="4" destOrd="0" presId="urn:microsoft.com/office/officeart/2018/2/layout/IconVerticalSolidList"/>
    <dgm:cxn modelId="{CEF2C83C-6BD9-4816-B787-D1E1A2C0A175}" type="presParOf" srcId="{AD37966A-EC17-4F87-BC8C-E99BAC38667D}" destId="{21E7D251-EEC2-4EDA-9A9D-F7175109430C}" srcOrd="0" destOrd="0" presId="urn:microsoft.com/office/officeart/2018/2/layout/IconVerticalSolidList"/>
    <dgm:cxn modelId="{1E728DF2-CB68-43EB-9C65-45D34FD043FA}" type="presParOf" srcId="{AD37966A-EC17-4F87-BC8C-E99BAC38667D}" destId="{815B7A81-8272-43B6-8A9D-B023334E9268}" srcOrd="1" destOrd="0" presId="urn:microsoft.com/office/officeart/2018/2/layout/IconVerticalSolidList"/>
    <dgm:cxn modelId="{B19ED27B-F68D-4222-92A2-A9762849C58C}" type="presParOf" srcId="{AD37966A-EC17-4F87-BC8C-E99BAC38667D}" destId="{E5B86D1E-92A4-4583-A901-927169B32989}" srcOrd="2" destOrd="0" presId="urn:microsoft.com/office/officeart/2018/2/layout/IconVerticalSolidList"/>
    <dgm:cxn modelId="{AD8E3E6A-DDDC-463E-84BC-D8B7637034B1}" type="presParOf" srcId="{AD37966A-EC17-4F87-BC8C-E99BAC38667D}" destId="{F45C6B21-2CA9-4047-8D8B-B6D6E651C9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7575AA-E1D3-4B75-889A-6519A84EEDA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FBA97F2-F077-4BC8-9256-3B4E341B52D9}">
      <dgm:prSet/>
      <dgm:spPr/>
      <dgm:t>
        <a:bodyPr/>
        <a:lstStyle/>
        <a:p>
          <a:r>
            <a:rPr lang="en-US" dirty="0"/>
            <a:t>Train new employees</a:t>
          </a:r>
        </a:p>
      </dgm:t>
    </dgm:pt>
    <dgm:pt modelId="{D43269CC-7BB9-4363-A71B-18988A27B067}" type="parTrans" cxnId="{DEC0724F-DB4A-482D-82E0-E7DC4D54D246}">
      <dgm:prSet/>
      <dgm:spPr/>
      <dgm:t>
        <a:bodyPr/>
        <a:lstStyle/>
        <a:p>
          <a:endParaRPr lang="en-US"/>
        </a:p>
      </dgm:t>
    </dgm:pt>
    <dgm:pt modelId="{0A47F2B9-DAF5-4B8B-96B3-5ED5C3DC40F8}" type="sibTrans" cxnId="{DEC0724F-DB4A-482D-82E0-E7DC4D54D246}">
      <dgm:prSet/>
      <dgm:spPr/>
      <dgm:t>
        <a:bodyPr/>
        <a:lstStyle/>
        <a:p>
          <a:endParaRPr lang="en-US"/>
        </a:p>
      </dgm:t>
    </dgm:pt>
    <dgm:pt modelId="{DA1BEC53-FD47-4CD8-BE67-A3A655631CF1}">
      <dgm:prSet/>
      <dgm:spPr/>
      <dgm:t>
        <a:bodyPr/>
        <a:lstStyle/>
        <a:p>
          <a:r>
            <a:rPr lang="en-US"/>
            <a:t>Safety Data Sheets</a:t>
          </a:r>
        </a:p>
      </dgm:t>
    </dgm:pt>
    <dgm:pt modelId="{6E116F72-058D-4BE6-92FA-0D88CF21CCF6}" type="parTrans" cxnId="{68672B74-9DF6-4F01-B159-0A23A29BB2B1}">
      <dgm:prSet/>
      <dgm:spPr/>
      <dgm:t>
        <a:bodyPr/>
        <a:lstStyle/>
        <a:p>
          <a:endParaRPr lang="en-US"/>
        </a:p>
      </dgm:t>
    </dgm:pt>
    <dgm:pt modelId="{78CB11B0-D4E6-4C3A-9442-2175A0189A8C}" type="sibTrans" cxnId="{68672B74-9DF6-4F01-B159-0A23A29BB2B1}">
      <dgm:prSet/>
      <dgm:spPr/>
      <dgm:t>
        <a:bodyPr/>
        <a:lstStyle/>
        <a:p>
          <a:endParaRPr lang="en-US"/>
        </a:p>
      </dgm:t>
    </dgm:pt>
    <dgm:pt modelId="{6F4856F5-809B-4552-BEDF-16391824B9D7}">
      <dgm:prSet/>
      <dgm:spPr/>
      <dgm:t>
        <a:bodyPr/>
        <a:lstStyle/>
        <a:p>
          <a:r>
            <a:rPr lang="en-US"/>
            <a:t>Labeling and Handling</a:t>
          </a:r>
        </a:p>
      </dgm:t>
    </dgm:pt>
    <dgm:pt modelId="{DCFEF2AB-2D13-451E-AB3C-7A1DC06CFCA0}" type="parTrans" cxnId="{8C2E3F85-8A11-4D33-A9E2-0F72D60BBE86}">
      <dgm:prSet/>
      <dgm:spPr/>
      <dgm:t>
        <a:bodyPr/>
        <a:lstStyle/>
        <a:p>
          <a:endParaRPr lang="en-US"/>
        </a:p>
      </dgm:t>
    </dgm:pt>
    <dgm:pt modelId="{6B581A2E-D556-4D87-A3A1-231DD198E2FF}" type="sibTrans" cxnId="{8C2E3F85-8A11-4D33-A9E2-0F72D60BBE86}">
      <dgm:prSet/>
      <dgm:spPr/>
      <dgm:t>
        <a:bodyPr/>
        <a:lstStyle/>
        <a:p>
          <a:endParaRPr lang="en-US"/>
        </a:p>
      </dgm:t>
    </dgm:pt>
    <dgm:pt modelId="{3C12B5B3-1121-436E-9D18-F6D0E19F82CF}">
      <dgm:prSet/>
      <dgm:spPr/>
      <dgm:t>
        <a:bodyPr/>
        <a:lstStyle/>
        <a:p>
          <a:r>
            <a:rPr lang="en-US"/>
            <a:t>What to do if…</a:t>
          </a:r>
        </a:p>
      </dgm:t>
    </dgm:pt>
    <dgm:pt modelId="{795E0B3D-0B62-4855-97C6-41C637B8A0C2}" type="parTrans" cxnId="{CD1680BD-549C-4E27-B202-833557F3FC25}">
      <dgm:prSet/>
      <dgm:spPr/>
      <dgm:t>
        <a:bodyPr/>
        <a:lstStyle/>
        <a:p>
          <a:endParaRPr lang="en-US"/>
        </a:p>
      </dgm:t>
    </dgm:pt>
    <dgm:pt modelId="{6F0A8EE6-B58D-4CF7-A0A4-03E90A2850DB}" type="sibTrans" cxnId="{CD1680BD-549C-4E27-B202-833557F3FC25}">
      <dgm:prSet/>
      <dgm:spPr/>
      <dgm:t>
        <a:bodyPr/>
        <a:lstStyle/>
        <a:p>
          <a:endParaRPr lang="en-US"/>
        </a:p>
      </dgm:t>
    </dgm:pt>
    <dgm:pt modelId="{DDE3003E-CB62-4ACA-9C4F-7CB4D6123DEA}" type="pres">
      <dgm:prSet presAssocID="{187575AA-E1D3-4B75-889A-6519A84EEDAA}" presName="root" presStyleCnt="0">
        <dgm:presLayoutVars>
          <dgm:dir/>
          <dgm:resizeHandles val="exact"/>
        </dgm:presLayoutVars>
      </dgm:prSet>
      <dgm:spPr/>
    </dgm:pt>
    <dgm:pt modelId="{264CF77F-9735-4BEF-BD36-A5833022EE6D}" type="pres">
      <dgm:prSet presAssocID="{1FBA97F2-F077-4BC8-9256-3B4E341B52D9}" presName="compNode" presStyleCnt="0"/>
      <dgm:spPr/>
    </dgm:pt>
    <dgm:pt modelId="{1BB1654A-87EA-4D42-A979-43E2FEADF03F}" type="pres">
      <dgm:prSet presAssocID="{1FBA97F2-F077-4BC8-9256-3B4E341B52D9}" presName="bgRect" presStyleLbl="bgShp" presStyleIdx="0" presStyleCnt="4"/>
      <dgm:spPr/>
    </dgm:pt>
    <dgm:pt modelId="{C24DC133-5B03-4FBA-A15C-B05C81E482EB}" type="pres">
      <dgm:prSet presAssocID="{1FBA97F2-F077-4BC8-9256-3B4E341B52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C9A24AE-B1B1-4881-BCFE-17419542B920}" type="pres">
      <dgm:prSet presAssocID="{1FBA97F2-F077-4BC8-9256-3B4E341B52D9}" presName="spaceRect" presStyleCnt="0"/>
      <dgm:spPr/>
    </dgm:pt>
    <dgm:pt modelId="{44712FBB-9D41-4CF6-9DF4-8B857C404267}" type="pres">
      <dgm:prSet presAssocID="{1FBA97F2-F077-4BC8-9256-3B4E341B52D9}" presName="parTx" presStyleLbl="revTx" presStyleIdx="0" presStyleCnt="4">
        <dgm:presLayoutVars>
          <dgm:chMax val="0"/>
          <dgm:chPref val="0"/>
        </dgm:presLayoutVars>
      </dgm:prSet>
      <dgm:spPr/>
    </dgm:pt>
    <dgm:pt modelId="{E969130B-06DF-4374-83D4-44725B0C40EF}" type="pres">
      <dgm:prSet presAssocID="{0A47F2B9-DAF5-4B8B-96B3-5ED5C3DC40F8}" presName="sibTrans" presStyleCnt="0"/>
      <dgm:spPr/>
    </dgm:pt>
    <dgm:pt modelId="{34C1F45B-4E00-4093-A49E-D243880ECFBB}" type="pres">
      <dgm:prSet presAssocID="{DA1BEC53-FD47-4CD8-BE67-A3A655631CF1}" presName="compNode" presStyleCnt="0"/>
      <dgm:spPr/>
    </dgm:pt>
    <dgm:pt modelId="{E7DE11A6-C4DB-4BD0-AB59-B386ADB6F679}" type="pres">
      <dgm:prSet presAssocID="{DA1BEC53-FD47-4CD8-BE67-A3A655631CF1}" presName="bgRect" presStyleLbl="bgShp" presStyleIdx="1" presStyleCnt="4"/>
      <dgm:spPr/>
    </dgm:pt>
    <dgm:pt modelId="{46917298-B14D-4E4E-94DE-83AF3F5A1B8B}" type="pres">
      <dgm:prSet presAssocID="{DA1BEC53-FD47-4CD8-BE67-A3A655631CF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6E01AB0-6B60-42E4-98AE-BA401CCD83A0}" type="pres">
      <dgm:prSet presAssocID="{DA1BEC53-FD47-4CD8-BE67-A3A655631CF1}" presName="spaceRect" presStyleCnt="0"/>
      <dgm:spPr/>
    </dgm:pt>
    <dgm:pt modelId="{FE1339CF-D767-4F98-AA3F-0E5F1E5F75D5}" type="pres">
      <dgm:prSet presAssocID="{DA1BEC53-FD47-4CD8-BE67-A3A655631CF1}" presName="parTx" presStyleLbl="revTx" presStyleIdx="1" presStyleCnt="4">
        <dgm:presLayoutVars>
          <dgm:chMax val="0"/>
          <dgm:chPref val="0"/>
        </dgm:presLayoutVars>
      </dgm:prSet>
      <dgm:spPr/>
    </dgm:pt>
    <dgm:pt modelId="{87A4E6FD-A4A6-49D0-B2EE-80CBA531FC99}" type="pres">
      <dgm:prSet presAssocID="{78CB11B0-D4E6-4C3A-9442-2175A0189A8C}" presName="sibTrans" presStyleCnt="0"/>
      <dgm:spPr/>
    </dgm:pt>
    <dgm:pt modelId="{E33C0F0B-51FC-45E1-BD11-6E19F56E072C}" type="pres">
      <dgm:prSet presAssocID="{6F4856F5-809B-4552-BEDF-16391824B9D7}" presName="compNode" presStyleCnt="0"/>
      <dgm:spPr/>
    </dgm:pt>
    <dgm:pt modelId="{AC0DA1DB-D5BD-496B-8120-7B271962EEE0}" type="pres">
      <dgm:prSet presAssocID="{6F4856F5-809B-4552-BEDF-16391824B9D7}" presName="bgRect" presStyleLbl="bgShp" presStyleIdx="2" presStyleCnt="4"/>
      <dgm:spPr/>
    </dgm:pt>
    <dgm:pt modelId="{49DAA57E-10B1-4E33-AE91-78619CB58001}" type="pres">
      <dgm:prSet presAssocID="{6F4856F5-809B-4552-BEDF-16391824B9D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66FF9E23-4ED6-4EDB-9B32-E5917A87D432}" type="pres">
      <dgm:prSet presAssocID="{6F4856F5-809B-4552-BEDF-16391824B9D7}" presName="spaceRect" presStyleCnt="0"/>
      <dgm:spPr/>
    </dgm:pt>
    <dgm:pt modelId="{E6817723-B2EB-4F66-8DF4-B6937450B8F4}" type="pres">
      <dgm:prSet presAssocID="{6F4856F5-809B-4552-BEDF-16391824B9D7}" presName="parTx" presStyleLbl="revTx" presStyleIdx="2" presStyleCnt="4">
        <dgm:presLayoutVars>
          <dgm:chMax val="0"/>
          <dgm:chPref val="0"/>
        </dgm:presLayoutVars>
      </dgm:prSet>
      <dgm:spPr/>
    </dgm:pt>
    <dgm:pt modelId="{FF34F9C2-A98C-44F1-A60A-F2102E6C8BB2}" type="pres">
      <dgm:prSet presAssocID="{6B581A2E-D556-4D87-A3A1-231DD198E2FF}" presName="sibTrans" presStyleCnt="0"/>
      <dgm:spPr/>
    </dgm:pt>
    <dgm:pt modelId="{F3C95BCB-EBDC-4CB5-906C-559BA02D0780}" type="pres">
      <dgm:prSet presAssocID="{3C12B5B3-1121-436E-9D18-F6D0E19F82CF}" presName="compNode" presStyleCnt="0"/>
      <dgm:spPr/>
    </dgm:pt>
    <dgm:pt modelId="{356B22FB-97BA-4E4F-B568-B8A394522386}" type="pres">
      <dgm:prSet presAssocID="{3C12B5B3-1121-436E-9D18-F6D0E19F82CF}" presName="bgRect" presStyleLbl="bgShp" presStyleIdx="3" presStyleCnt="4"/>
      <dgm:spPr/>
    </dgm:pt>
    <dgm:pt modelId="{E5185397-D586-45F6-ADF2-53C58E82F4A2}" type="pres">
      <dgm:prSet presAssocID="{3C12B5B3-1121-436E-9D18-F6D0E19F82C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017FAD7-2873-4A36-8A77-EF9BE6C0FCFA}" type="pres">
      <dgm:prSet presAssocID="{3C12B5B3-1121-436E-9D18-F6D0E19F82CF}" presName="spaceRect" presStyleCnt="0"/>
      <dgm:spPr/>
    </dgm:pt>
    <dgm:pt modelId="{F0A73CAB-1687-45AF-AE86-9F92C3354A36}" type="pres">
      <dgm:prSet presAssocID="{3C12B5B3-1121-436E-9D18-F6D0E19F82C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647901C-4CF8-46B3-90A5-CAFDA30CD9FA}" type="presOf" srcId="{3C12B5B3-1121-436E-9D18-F6D0E19F82CF}" destId="{F0A73CAB-1687-45AF-AE86-9F92C3354A36}" srcOrd="0" destOrd="0" presId="urn:microsoft.com/office/officeart/2018/2/layout/IconVerticalSolidList"/>
    <dgm:cxn modelId="{DEC0724F-DB4A-482D-82E0-E7DC4D54D246}" srcId="{187575AA-E1D3-4B75-889A-6519A84EEDAA}" destId="{1FBA97F2-F077-4BC8-9256-3B4E341B52D9}" srcOrd="0" destOrd="0" parTransId="{D43269CC-7BB9-4363-A71B-18988A27B067}" sibTransId="{0A47F2B9-DAF5-4B8B-96B3-5ED5C3DC40F8}"/>
    <dgm:cxn modelId="{68672B74-9DF6-4F01-B159-0A23A29BB2B1}" srcId="{187575AA-E1D3-4B75-889A-6519A84EEDAA}" destId="{DA1BEC53-FD47-4CD8-BE67-A3A655631CF1}" srcOrd="1" destOrd="0" parTransId="{6E116F72-058D-4BE6-92FA-0D88CF21CCF6}" sibTransId="{78CB11B0-D4E6-4C3A-9442-2175A0189A8C}"/>
    <dgm:cxn modelId="{BD82097D-741B-41B3-B8D5-378A3B4DB9E8}" type="presOf" srcId="{1FBA97F2-F077-4BC8-9256-3B4E341B52D9}" destId="{44712FBB-9D41-4CF6-9DF4-8B857C404267}" srcOrd="0" destOrd="0" presId="urn:microsoft.com/office/officeart/2018/2/layout/IconVerticalSolidList"/>
    <dgm:cxn modelId="{8C2E3F85-8A11-4D33-A9E2-0F72D60BBE86}" srcId="{187575AA-E1D3-4B75-889A-6519A84EEDAA}" destId="{6F4856F5-809B-4552-BEDF-16391824B9D7}" srcOrd="2" destOrd="0" parTransId="{DCFEF2AB-2D13-451E-AB3C-7A1DC06CFCA0}" sibTransId="{6B581A2E-D556-4D87-A3A1-231DD198E2FF}"/>
    <dgm:cxn modelId="{E7912686-9AF3-48DB-A5DA-2110467259B5}" type="presOf" srcId="{DA1BEC53-FD47-4CD8-BE67-A3A655631CF1}" destId="{FE1339CF-D767-4F98-AA3F-0E5F1E5F75D5}" srcOrd="0" destOrd="0" presId="urn:microsoft.com/office/officeart/2018/2/layout/IconVerticalSolidList"/>
    <dgm:cxn modelId="{CD1680BD-549C-4E27-B202-833557F3FC25}" srcId="{187575AA-E1D3-4B75-889A-6519A84EEDAA}" destId="{3C12B5B3-1121-436E-9D18-F6D0E19F82CF}" srcOrd="3" destOrd="0" parTransId="{795E0B3D-0B62-4855-97C6-41C637B8A0C2}" sibTransId="{6F0A8EE6-B58D-4CF7-A0A4-03E90A2850DB}"/>
    <dgm:cxn modelId="{669BCFD1-5BC6-4C9F-8EC0-BDECD752541F}" type="presOf" srcId="{187575AA-E1D3-4B75-889A-6519A84EEDAA}" destId="{DDE3003E-CB62-4ACA-9C4F-7CB4D6123DEA}" srcOrd="0" destOrd="0" presId="urn:microsoft.com/office/officeart/2018/2/layout/IconVerticalSolidList"/>
    <dgm:cxn modelId="{D9324BFD-7ADB-445A-A21A-827FFB9B1B8E}" type="presOf" srcId="{6F4856F5-809B-4552-BEDF-16391824B9D7}" destId="{E6817723-B2EB-4F66-8DF4-B6937450B8F4}" srcOrd="0" destOrd="0" presId="urn:microsoft.com/office/officeart/2018/2/layout/IconVerticalSolidList"/>
    <dgm:cxn modelId="{8CD43C34-004F-47BD-8CB1-BA4E71C02875}" type="presParOf" srcId="{DDE3003E-CB62-4ACA-9C4F-7CB4D6123DEA}" destId="{264CF77F-9735-4BEF-BD36-A5833022EE6D}" srcOrd="0" destOrd="0" presId="urn:microsoft.com/office/officeart/2018/2/layout/IconVerticalSolidList"/>
    <dgm:cxn modelId="{E7BC548D-F78D-4CC5-8B9E-DA4852F80E80}" type="presParOf" srcId="{264CF77F-9735-4BEF-BD36-A5833022EE6D}" destId="{1BB1654A-87EA-4D42-A979-43E2FEADF03F}" srcOrd="0" destOrd="0" presId="urn:microsoft.com/office/officeart/2018/2/layout/IconVerticalSolidList"/>
    <dgm:cxn modelId="{DA5ED7D5-DA42-43B9-B9D9-DE4966BE2C65}" type="presParOf" srcId="{264CF77F-9735-4BEF-BD36-A5833022EE6D}" destId="{C24DC133-5B03-4FBA-A15C-B05C81E482EB}" srcOrd="1" destOrd="0" presId="urn:microsoft.com/office/officeart/2018/2/layout/IconVerticalSolidList"/>
    <dgm:cxn modelId="{B7906965-C6BF-417A-9ED4-7E507846CEFB}" type="presParOf" srcId="{264CF77F-9735-4BEF-BD36-A5833022EE6D}" destId="{4C9A24AE-B1B1-4881-BCFE-17419542B920}" srcOrd="2" destOrd="0" presId="urn:microsoft.com/office/officeart/2018/2/layout/IconVerticalSolidList"/>
    <dgm:cxn modelId="{5E99A4F1-DF84-45DE-82F1-EAAACF71B3F5}" type="presParOf" srcId="{264CF77F-9735-4BEF-BD36-A5833022EE6D}" destId="{44712FBB-9D41-4CF6-9DF4-8B857C404267}" srcOrd="3" destOrd="0" presId="urn:microsoft.com/office/officeart/2018/2/layout/IconVerticalSolidList"/>
    <dgm:cxn modelId="{3E209FC1-FEB6-4D69-B541-6B75B78B1536}" type="presParOf" srcId="{DDE3003E-CB62-4ACA-9C4F-7CB4D6123DEA}" destId="{E969130B-06DF-4374-83D4-44725B0C40EF}" srcOrd="1" destOrd="0" presId="urn:microsoft.com/office/officeart/2018/2/layout/IconVerticalSolidList"/>
    <dgm:cxn modelId="{90982853-BE4F-4AB0-9EE5-1B7EE716948C}" type="presParOf" srcId="{DDE3003E-CB62-4ACA-9C4F-7CB4D6123DEA}" destId="{34C1F45B-4E00-4093-A49E-D243880ECFBB}" srcOrd="2" destOrd="0" presId="urn:microsoft.com/office/officeart/2018/2/layout/IconVerticalSolidList"/>
    <dgm:cxn modelId="{4A6F7059-C181-4318-803D-9F154DD93299}" type="presParOf" srcId="{34C1F45B-4E00-4093-A49E-D243880ECFBB}" destId="{E7DE11A6-C4DB-4BD0-AB59-B386ADB6F679}" srcOrd="0" destOrd="0" presId="urn:microsoft.com/office/officeart/2018/2/layout/IconVerticalSolidList"/>
    <dgm:cxn modelId="{94344276-00DC-4F74-BA1E-5798614E8195}" type="presParOf" srcId="{34C1F45B-4E00-4093-A49E-D243880ECFBB}" destId="{46917298-B14D-4E4E-94DE-83AF3F5A1B8B}" srcOrd="1" destOrd="0" presId="urn:microsoft.com/office/officeart/2018/2/layout/IconVerticalSolidList"/>
    <dgm:cxn modelId="{1EF4F7E5-4366-46F5-ADB7-C788F5D08B7A}" type="presParOf" srcId="{34C1F45B-4E00-4093-A49E-D243880ECFBB}" destId="{46E01AB0-6B60-42E4-98AE-BA401CCD83A0}" srcOrd="2" destOrd="0" presId="urn:microsoft.com/office/officeart/2018/2/layout/IconVerticalSolidList"/>
    <dgm:cxn modelId="{BBD41DFD-5AA2-4806-BD5E-656092BE0BEB}" type="presParOf" srcId="{34C1F45B-4E00-4093-A49E-D243880ECFBB}" destId="{FE1339CF-D767-4F98-AA3F-0E5F1E5F75D5}" srcOrd="3" destOrd="0" presId="urn:microsoft.com/office/officeart/2018/2/layout/IconVerticalSolidList"/>
    <dgm:cxn modelId="{787AA1CC-18FF-4848-9C18-9DA3F8D7E1DB}" type="presParOf" srcId="{DDE3003E-CB62-4ACA-9C4F-7CB4D6123DEA}" destId="{87A4E6FD-A4A6-49D0-B2EE-80CBA531FC99}" srcOrd="3" destOrd="0" presId="urn:microsoft.com/office/officeart/2018/2/layout/IconVerticalSolidList"/>
    <dgm:cxn modelId="{914EF3B7-4B69-403A-9A11-93D154EE3D1A}" type="presParOf" srcId="{DDE3003E-CB62-4ACA-9C4F-7CB4D6123DEA}" destId="{E33C0F0B-51FC-45E1-BD11-6E19F56E072C}" srcOrd="4" destOrd="0" presId="urn:microsoft.com/office/officeart/2018/2/layout/IconVerticalSolidList"/>
    <dgm:cxn modelId="{1B3FFD35-098E-4B6C-9A29-0A8E4D75383E}" type="presParOf" srcId="{E33C0F0B-51FC-45E1-BD11-6E19F56E072C}" destId="{AC0DA1DB-D5BD-496B-8120-7B271962EEE0}" srcOrd="0" destOrd="0" presId="urn:microsoft.com/office/officeart/2018/2/layout/IconVerticalSolidList"/>
    <dgm:cxn modelId="{25433AFD-B887-4444-A343-E293E3B2630D}" type="presParOf" srcId="{E33C0F0B-51FC-45E1-BD11-6E19F56E072C}" destId="{49DAA57E-10B1-4E33-AE91-78619CB58001}" srcOrd="1" destOrd="0" presId="urn:microsoft.com/office/officeart/2018/2/layout/IconVerticalSolidList"/>
    <dgm:cxn modelId="{A15B1420-5AA9-474B-8121-26C6A2E47387}" type="presParOf" srcId="{E33C0F0B-51FC-45E1-BD11-6E19F56E072C}" destId="{66FF9E23-4ED6-4EDB-9B32-E5917A87D432}" srcOrd="2" destOrd="0" presId="urn:microsoft.com/office/officeart/2018/2/layout/IconVerticalSolidList"/>
    <dgm:cxn modelId="{131A86C5-938D-46C9-AABF-91267AFACE2C}" type="presParOf" srcId="{E33C0F0B-51FC-45E1-BD11-6E19F56E072C}" destId="{E6817723-B2EB-4F66-8DF4-B6937450B8F4}" srcOrd="3" destOrd="0" presId="urn:microsoft.com/office/officeart/2018/2/layout/IconVerticalSolidList"/>
    <dgm:cxn modelId="{E5D60794-DA26-4406-9495-926E3203AB2E}" type="presParOf" srcId="{DDE3003E-CB62-4ACA-9C4F-7CB4D6123DEA}" destId="{FF34F9C2-A98C-44F1-A60A-F2102E6C8BB2}" srcOrd="5" destOrd="0" presId="urn:microsoft.com/office/officeart/2018/2/layout/IconVerticalSolidList"/>
    <dgm:cxn modelId="{0305EB87-7DF2-4572-9EE0-F0A6A6050377}" type="presParOf" srcId="{DDE3003E-CB62-4ACA-9C4F-7CB4D6123DEA}" destId="{F3C95BCB-EBDC-4CB5-906C-559BA02D0780}" srcOrd="6" destOrd="0" presId="urn:microsoft.com/office/officeart/2018/2/layout/IconVerticalSolidList"/>
    <dgm:cxn modelId="{A86EFEF9-05C2-4115-A57A-14983137A1F1}" type="presParOf" srcId="{F3C95BCB-EBDC-4CB5-906C-559BA02D0780}" destId="{356B22FB-97BA-4E4F-B568-B8A394522386}" srcOrd="0" destOrd="0" presId="urn:microsoft.com/office/officeart/2018/2/layout/IconVerticalSolidList"/>
    <dgm:cxn modelId="{E51E4D47-3052-401D-A66F-97422CE4E868}" type="presParOf" srcId="{F3C95BCB-EBDC-4CB5-906C-559BA02D0780}" destId="{E5185397-D586-45F6-ADF2-53C58E82F4A2}" srcOrd="1" destOrd="0" presId="urn:microsoft.com/office/officeart/2018/2/layout/IconVerticalSolidList"/>
    <dgm:cxn modelId="{BA458536-9986-44E0-ABB7-56E1471D37A2}" type="presParOf" srcId="{F3C95BCB-EBDC-4CB5-906C-559BA02D0780}" destId="{3017FAD7-2873-4A36-8A77-EF9BE6C0FCFA}" srcOrd="2" destOrd="0" presId="urn:microsoft.com/office/officeart/2018/2/layout/IconVerticalSolidList"/>
    <dgm:cxn modelId="{63F397DE-1040-4DF7-8249-E59891CC1B99}" type="presParOf" srcId="{F3C95BCB-EBDC-4CB5-906C-559BA02D0780}" destId="{F0A73CAB-1687-45AF-AE86-9F92C3354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0DD9A9-7E47-48B0-AF3D-0372B44E5AE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C32887D-3874-4A0C-95DB-471049F4DD0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Medical Clearance</a:t>
          </a:r>
        </a:p>
      </dgm:t>
    </dgm:pt>
    <dgm:pt modelId="{5D2D675C-F171-4E95-9E23-E1B683FDCEE2}" type="parTrans" cxnId="{A350CF06-60C1-472C-A57F-6820DC6FEEFE}">
      <dgm:prSet/>
      <dgm:spPr/>
      <dgm:t>
        <a:bodyPr/>
        <a:lstStyle/>
        <a:p>
          <a:endParaRPr lang="en-US"/>
        </a:p>
      </dgm:t>
    </dgm:pt>
    <dgm:pt modelId="{32046CBA-C520-4292-B399-A73D67AD0B55}" type="sibTrans" cxnId="{A350CF06-60C1-472C-A57F-6820DC6FEEFE}">
      <dgm:prSet/>
      <dgm:spPr/>
      <dgm:t>
        <a:bodyPr/>
        <a:lstStyle/>
        <a:p>
          <a:endParaRPr lang="en-US"/>
        </a:p>
      </dgm:t>
    </dgm:pt>
    <dgm:pt modelId="{E7C3A900-A393-4595-A816-EA31E518B99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Fit Testing</a:t>
          </a:r>
        </a:p>
      </dgm:t>
    </dgm:pt>
    <dgm:pt modelId="{F4F3BCFF-CD5C-49CB-B6F8-60A42FBF16C0}" type="parTrans" cxnId="{9F8CFE4B-A9C6-4FF5-98C8-FE260345CACE}">
      <dgm:prSet/>
      <dgm:spPr/>
      <dgm:t>
        <a:bodyPr/>
        <a:lstStyle/>
        <a:p>
          <a:endParaRPr lang="en-US"/>
        </a:p>
      </dgm:t>
    </dgm:pt>
    <dgm:pt modelId="{082E3FCD-C50E-424B-9781-F22327C4606B}" type="sibTrans" cxnId="{9F8CFE4B-A9C6-4FF5-98C8-FE260345CACE}">
      <dgm:prSet/>
      <dgm:spPr/>
      <dgm:t>
        <a:bodyPr/>
        <a:lstStyle/>
        <a:p>
          <a:endParaRPr lang="en-US"/>
        </a:p>
      </dgm:t>
    </dgm:pt>
    <dgm:pt modelId="{09099FDC-3F93-4852-9D91-2F8545F048C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Training</a:t>
          </a:r>
        </a:p>
      </dgm:t>
    </dgm:pt>
    <dgm:pt modelId="{EE61D80C-A3C3-47D2-8E2D-80027D666CCD}" type="parTrans" cxnId="{53BEACD9-4DF5-40C9-9DE4-E2A602BC6F82}">
      <dgm:prSet/>
      <dgm:spPr/>
      <dgm:t>
        <a:bodyPr/>
        <a:lstStyle/>
        <a:p>
          <a:endParaRPr lang="en-US"/>
        </a:p>
      </dgm:t>
    </dgm:pt>
    <dgm:pt modelId="{74B84BAF-3282-4B5A-AA58-9C050460AAB7}" type="sibTrans" cxnId="{53BEACD9-4DF5-40C9-9DE4-E2A602BC6F82}">
      <dgm:prSet/>
      <dgm:spPr/>
      <dgm:t>
        <a:bodyPr/>
        <a:lstStyle/>
        <a:p>
          <a:endParaRPr lang="en-US"/>
        </a:p>
      </dgm:t>
    </dgm:pt>
    <dgm:pt modelId="{147A0A14-FDFC-414E-9F58-F33DF8060FAC}" type="pres">
      <dgm:prSet presAssocID="{380DD9A9-7E47-48B0-AF3D-0372B44E5AE4}" presName="root" presStyleCnt="0">
        <dgm:presLayoutVars>
          <dgm:dir/>
          <dgm:resizeHandles val="exact"/>
        </dgm:presLayoutVars>
      </dgm:prSet>
      <dgm:spPr/>
    </dgm:pt>
    <dgm:pt modelId="{FD93A80C-FADF-4694-8A30-4BE6CFEEB74D}" type="pres">
      <dgm:prSet presAssocID="{AC32887D-3874-4A0C-95DB-471049F4DD0B}" presName="compNode" presStyleCnt="0"/>
      <dgm:spPr/>
    </dgm:pt>
    <dgm:pt modelId="{50EBB297-EDA9-4F61-94BD-9087CAD23BF2}" type="pres">
      <dgm:prSet presAssocID="{AC32887D-3874-4A0C-95DB-471049F4DD0B}" presName="iconBgRect" presStyleLbl="bgShp" presStyleIdx="0" presStyleCnt="3"/>
      <dgm:spPr/>
    </dgm:pt>
    <dgm:pt modelId="{FF9B2747-0216-4F2A-A04F-6672FB06ED03}" type="pres">
      <dgm:prSet presAssocID="{AC32887D-3874-4A0C-95DB-471049F4DD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EB0CC25E-6C40-42EE-AD53-23E43C25C786}" type="pres">
      <dgm:prSet presAssocID="{AC32887D-3874-4A0C-95DB-471049F4DD0B}" presName="spaceRect" presStyleCnt="0"/>
      <dgm:spPr/>
    </dgm:pt>
    <dgm:pt modelId="{DDC5DFC5-DE58-46AA-ACF6-3CE1DB43D4D0}" type="pres">
      <dgm:prSet presAssocID="{AC32887D-3874-4A0C-95DB-471049F4DD0B}" presName="textRect" presStyleLbl="revTx" presStyleIdx="0" presStyleCnt="3">
        <dgm:presLayoutVars>
          <dgm:chMax val="1"/>
          <dgm:chPref val="1"/>
        </dgm:presLayoutVars>
      </dgm:prSet>
      <dgm:spPr/>
    </dgm:pt>
    <dgm:pt modelId="{457D58E8-5E5E-4BD1-9D21-5CB3D57AF858}" type="pres">
      <dgm:prSet presAssocID="{32046CBA-C520-4292-B399-A73D67AD0B55}" presName="sibTrans" presStyleCnt="0"/>
      <dgm:spPr/>
    </dgm:pt>
    <dgm:pt modelId="{984AFEC4-210A-45C4-9496-236C17290B58}" type="pres">
      <dgm:prSet presAssocID="{E7C3A900-A393-4595-A816-EA31E518B994}" presName="compNode" presStyleCnt="0"/>
      <dgm:spPr/>
    </dgm:pt>
    <dgm:pt modelId="{578F795F-8C59-4E7A-9BA3-7C2F7EC88EE3}" type="pres">
      <dgm:prSet presAssocID="{E7C3A900-A393-4595-A816-EA31E518B994}" presName="iconBgRect" presStyleLbl="bgShp" presStyleIdx="1" presStyleCnt="3"/>
      <dgm:spPr/>
    </dgm:pt>
    <dgm:pt modelId="{5D1BC811-E123-4A8A-9DD6-EB26F4E1C3EA}" type="pres">
      <dgm:prSet presAssocID="{E7C3A900-A393-4595-A816-EA31E518B9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EF6B84F-C342-4ABF-B18D-60D0971AF15D}" type="pres">
      <dgm:prSet presAssocID="{E7C3A900-A393-4595-A816-EA31E518B994}" presName="spaceRect" presStyleCnt="0"/>
      <dgm:spPr/>
    </dgm:pt>
    <dgm:pt modelId="{897C364D-9B6C-477C-90F3-BC9433062D7C}" type="pres">
      <dgm:prSet presAssocID="{E7C3A900-A393-4595-A816-EA31E518B994}" presName="textRect" presStyleLbl="revTx" presStyleIdx="1" presStyleCnt="3">
        <dgm:presLayoutVars>
          <dgm:chMax val="1"/>
          <dgm:chPref val="1"/>
        </dgm:presLayoutVars>
      </dgm:prSet>
      <dgm:spPr/>
    </dgm:pt>
    <dgm:pt modelId="{D5CD5520-2024-4B9B-8F19-CB361877040B}" type="pres">
      <dgm:prSet presAssocID="{082E3FCD-C50E-424B-9781-F22327C4606B}" presName="sibTrans" presStyleCnt="0"/>
      <dgm:spPr/>
    </dgm:pt>
    <dgm:pt modelId="{31A99EB3-35CC-433E-AB07-1188BD7B9B09}" type="pres">
      <dgm:prSet presAssocID="{09099FDC-3F93-4852-9D91-2F8545F048CB}" presName="compNode" presStyleCnt="0"/>
      <dgm:spPr/>
    </dgm:pt>
    <dgm:pt modelId="{BEF9AC87-A631-48C9-87E5-C69D44F35250}" type="pres">
      <dgm:prSet presAssocID="{09099FDC-3F93-4852-9D91-2F8545F048CB}" presName="iconBgRect" presStyleLbl="bgShp" presStyleIdx="2" presStyleCnt="3"/>
      <dgm:spPr/>
    </dgm:pt>
    <dgm:pt modelId="{DB14C99C-6094-4214-9B14-5AEC8ABF7294}" type="pres">
      <dgm:prSet presAssocID="{09099FDC-3F93-4852-9D91-2F8545F048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65E6D9B2-B29C-4B91-9ADD-624CA84ABEC5}" type="pres">
      <dgm:prSet presAssocID="{09099FDC-3F93-4852-9D91-2F8545F048CB}" presName="spaceRect" presStyleCnt="0"/>
      <dgm:spPr/>
    </dgm:pt>
    <dgm:pt modelId="{710ECF20-08F1-45A1-9502-EE8A040105EA}" type="pres">
      <dgm:prSet presAssocID="{09099FDC-3F93-4852-9D91-2F8545F048C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9E1EA01-11A6-4146-A93B-FE57327E3F9C}" type="presOf" srcId="{09099FDC-3F93-4852-9D91-2F8545F048CB}" destId="{710ECF20-08F1-45A1-9502-EE8A040105EA}" srcOrd="0" destOrd="0" presId="urn:microsoft.com/office/officeart/2018/5/layout/IconCircleLabelList"/>
    <dgm:cxn modelId="{A350CF06-60C1-472C-A57F-6820DC6FEEFE}" srcId="{380DD9A9-7E47-48B0-AF3D-0372B44E5AE4}" destId="{AC32887D-3874-4A0C-95DB-471049F4DD0B}" srcOrd="0" destOrd="0" parTransId="{5D2D675C-F171-4E95-9E23-E1B683FDCEE2}" sibTransId="{32046CBA-C520-4292-B399-A73D67AD0B55}"/>
    <dgm:cxn modelId="{A034E50F-DA5A-426E-909B-9F2A0E2CDF5C}" type="presOf" srcId="{AC32887D-3874-4A0C-95DB-471049F4DD0B}" destId="{DDC5DFC5-DE58-46AA-ACF6-3CE1DB43D4D0}" srcOrd="0" destOrd="0" presId="urn:microsoft.com/office/officeart/2018/5/layout/IconCircleLabelList"/>
    <dgm:cxn modelId="{2F0E441C-EC7F-4E46-BA46-AC1232C64196}" type="presOf" srcId="{380DD9A9-7E47-48B0-AF3D-0372B44E5AE4}" destId="{147A0A14-FDFC-414E-9F58-F33DF8060FAC}" srcOrd="0" destOrd="0" presId="urn:microsoft.com/office/officeart/2018/5/layout/IconCircleLabelList"/>
    <dgm:cxn modelId="{9F8CFE4B-A9C6-4FF5-98C8-FE260345CACE}" srcId="{380DD9A9-7E47-48B0-AF3D-0372B44E5AE4}" destId="{E7C3A900-A393-4595-A816-EA31E518B994}" srcOrd="1" destOrd="0" parTransId="{F4F3BCFF-CD5C-49CB-B6F8-60A42FBF16C0}" sibTransId="{082E3FCD-C50E-424B-9781-F22327C4606B}"/>
    <dgm:cxn modelId="{B89B0D72-F956-4365-9896-52F8BF1E6DFA}" type="presOf" srcId="{E7C3A900-A393-4595-A816-EA31E518B994}" destId="{897C364D-9B6C-477C-90F3-BC9433062D7C}" srcOrd="0" destOrd="0" presId="urn:microsoft.com/office/officeart/2018/5/layout/IconCircleLabelList"/>
    <dgm:cxn modelId="{53BEACD9-4DF5-40C9-9DE4-E2A602BC6F82}" srcId="{380DD9A9-7E47-48B0-AF3D-0372B44E5AE4}" destId="{09099FDC-3F93-4852-9D91-2F8545F048CB}" srcOrd="2" destOrd="0" parTransId="{EE61D80C-A3C3-47D2-8E2D-80027D666CCD}" sibTransId="{74B84BAF-3282-4B5A-AA58-9C050460AAB7}"/>
    <dgm:cxn modelId="{14AFBA08-88DE-4A46-8BEA-BC0A4BE28F57}" type="presParOf" srcId="{147A0A14-FDFC-414E-9F58-F33DF8060FAC}" destId="{FD93A80C-FADF-4694-8A30-4BE6CFEEB74D}" srcOrd="0" destOrd="0" presId="urn:microsoft.com/office/officeart/2018/5/layout/IconCircleLabelList"/>
    <dgm:cxn modelId="{FEBCED22-3526-42D3-89FA-E14766A19B93}" type="presParOf" srcId="{FD93A80C-FADF-4694-8A30-4BE6CFEEB74D}" destId="{50EBB297-EDA9-4F61-94BD-9087CAD23BF2}" srcOrd="0" destOrd="0" presId="urn:microsoft.com/office/officeart/2018/5/layout/IconCircleLabelList"/>
    <dgm:cxn modelId="{FF66167B-8C25-4A29-B932-456260F7F329}" type="presParOf" srcId="{FD93A80C-FADF-4694-8A30-4BE6CFEEB74D}" destId="{FF9B2747-0216-4F2A-A04F-6672FB06ED03}" srcOrd="1" destOrd="0" presId="urn:microsoft.com/office/officeart/2018/5/layout/IconCircleLabelList"/>
    <dgm:cxn modelId="{2815FCBF-B986-4E32-9ADD-E8D7EA220BAA}" type="presParOf" srcId="{FD93A80C-FADF-4694-8A30-4BE6CFEEB74D}" destId="{EB0CC25E-6C40-42EE-AD53-23E43C25C786}" srcOrd="2" destOrd="0" presId="urn:microsoft.com/office/officeart/2018/5/layout/IconCircleLabelList"/>
    <dgm:cxn modelId="{11B028EC-F1EE-4CC2-94F9-B398ACF88D0A}" type="presParOf" srcId="{FD93A80C-FADF-4694-8A30-4BE6CFEEB74D}" destId="{DDC5DFC5-DE58-46AA-ACF6-3CE1DB43D4D0}" srcOrd="3" destOrd="0" presId="urn:microsoft.com/office/officeart/2018/5/layout/IconCircleLabelList"/>
    <dgm:cxn modelId="{00053E26-5402-4DE6-8396-ACD4A33061CE}" type="presParOf" srcId="{147A0A14-FDFC-414E-9F58-F33DF8060FAC}" destId="{457D58E8-5E5E-4BD1-9D21-5CB3D57AF858}" srcOrd="1" destOrd="0" presId="urn:microsoft.com/office/officeart/2018/5/layout/IconCircleLabelList"/>
    <dgm:cxn modelId="{51765983-9D7A-4B05-B61D-B23CA4B35729}" type="presParOf" srcId="{147A0A14-FDFC-414E-9F58-F33DF8060FAC}" destId="{984AFEC4-210A-45C4-9496-236C17290B58}" srcOrd="2" destOrd="0" presId="urn:microsoft.com/office/officeart/2018/5/layout/IconCircleLabelList"/>
    <dgm:cxn modelId="{8F42B54B-8A28-4783-966F-74629B768872}" type="presParOf" srcId="{984AFEC4-210A-45C4-9496-236C17290B58}" destId="{578F795F-8C59-4E7A-9BA3-7C2F7EC88EE3}" srcOrd="0" destOrd="0" presId="urn:microsoft.com/office/officeart/2018/5/layout/IconCircleLabelList"/>
    <dgm:cxn modelId="{28701F3A-31C4-4CDD-A5E6-9B4B42CAAF7A}" type="presParOf" srcId="{984AFEC4-210A-45C4-9496-236C17290B58}" destId="{5D1BC811-E123-4A8A-9DD6-EB26F4E1C3EA}" srcOrd="1" destOrd="0" presId="urn:microsoft.com/office/officeart/2018/5/layout/IconCircleLabelList"/>
    <dgm:cxn modelId="{92D06FFD-FF09-45FC-B1DD-57511714A640}" type="presParOf" srcId="{984AFEC4-210A-45C4-9496-236C17290B58}" destId="{EEF6B84F-C342-4ABF-B18D-60D0971AF15D}" srcOrd="2" destOrd="0" presId="urn:microsoft.com/office/officeart/2018/5/layout/IconCircleLabelList"/>
    <dgm:cxn modelId="{B92ED2DD-4399-400F-8EC8-927629EB5636}" type="presParOf" srcId="{984AFEC4-210A-45C4-9496-236C17290B58}" destId="{897C364D-9B6C-477C-90F3-BC9433062D7C}" srcOrd="3" destOrd="0" presId="urn:microsoft.com/office/officeart/2018/5/layout/IconCircleLabelList"/>
    <dgm:cxn modelId="{9334E289-7FFF-41A3-A45B-6C1CA4BD113D}" type="presParOf" srcId="{147A0A14-FDFC-414E-9F58-F33DF8060FAC}" destId="{D5CD5520-2024-4B9B-8F19-CB361877040B}" srcOrd="3" destOrd="0" presId="urn:microsoft.com/office/officeart/2018/5/layout/IconCircleLabelList"/>
    <dgm:cxn modelId="{AC1B7C14-A237-43FF-B5C4-72790FD3EAF9}" type="presParOf" srcId="{147A0A14-FDFC-414E-9F58-F33DF8060FAC}" destId="{31A99EB3-35CC-433E-AB07-1188BD7B9B09}" srcOrd="4" destOrd="0" presId="urn:microsoft.com/office/officeart/2018/5/layout/IconCircleLabelList"/>
    <dgm:cxn modelId="{93C5D66C-D47D-40D2-A94A-6BB069BB3465}" type="presParOf" srcId="{31A99EB3-35CC-433E-AB07-1188BD7B9B09}" destId="{BEF9AC87-A631-48C9-87E5-C69D44F35250}" srcOrd="0" destOrd="0" presId="urn:microsoft.com/office/officeart/2018/5/layout/IconCircleLabelList"/>
    <dgm:cxn modelId="{80DCFACD-BD0C-48F6-A9D1-348B74DD3ABD}" type="presParOf" srcId="{31A99EB3-35CC-433E-AB07-1188BD7B9B09}" destId="{DB14C99C-6094-4214-9B14-5AEC8ABF7294}" srcOrd="1" destOrd="0" presId="urn:microsoft.com/office/officeart/2018/5/layout/IconCircleLabelList"/>
    <dgm:cxn modelId="{6377FCBC-01B0-4F43-B70A-269CF7449169}" type="presParOf" srcId="{31A99EB3-35CC-433E-AB07-1188BD7B9B09}" destId="{65E6D9B2-B29C-4B91-9ADD-624CA84ABEC5}" srcOrd="2" destOrd="0" presId="urn:microsoft.com/office/officeart/2018/5/layout/IconCircleLabelList"/>
    <dgm:cxn modelId="{26EACF5D-35BE-452A-9141-91D26EEDDDE7}" type="presParOf" srcId="{31A99EB3-35CC-433E-AB07-1188BD7B9B09}" destId="{710ECF20-08F1-45A1-9502-EE8A040105E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A5B0A-1015-4C9C-B455-97823B4D06A9}">
      <dsp:nvSpPr>
        <dsp:cNvPr id="0" name=""/>
        <dsp:cNvSpPr/>
      </dsp:nvSpPr>
      <dsp:spPr>
        <a:xfrm>
          <a:off x="0" y="491"/>
          <a:ext cx="7290197" cy="11490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A34F0-5096-4C38-A4F6-8030AE3C90EE}">
      <dsp:nvSpPr>
        <dsp:cNvPr id="0" name=""/>
        <dsp:cNvSpPr/>
      </dsp:nvSpPr>
      <dsp:spPr>
        <a:xfrm>
          <a:off x="347593" y="259031"/>
          <a:ext cx="631988" cy="6319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59702-9243-4BE9-B0B6-1A4F4259FE5B}">
      <dsp:nvSpPr>
        <dsp:cNvPr id="0" name=""/>
        <dsp:cNvSpPr/>
      </dsp:nvSpPr>
      <dsp:spPr>
        <a:xfrm>
          <a:off x="1327175" y="491"/>
          <a:ext cx="5963021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Train employees on safe work rules with a portable ladder</a:t>
          </a:r>
        </a:p>
      </dsp:txBody>
      <dsp:txXfrm>
        <a:off x="1327175" y="491"/>
        <a:ext cx="5963021" cy="1149069"/>
      </dsp:txXfrm>
    </dsp:sp>
    <dsp:sp modelId="{1D990D65-2262-412F-B5C2-812A8BAC3D2A}">
      <dsp:nvSpPr>
        <dsp:cNvPr id="0" name=""/>
        <dsp:cNvSpPr/>
      </dsp:nvSpPr>
      <dsp:spPr>
        <a:xfrm>
          <a:off x="0" y="1436827"/>
          <a:ext cx="7290197" cy="11490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89E29-06B1-48C5-9D22-FE7A6F8DB806}">
      <dsp:nvSpPr>
        <dsp:cNvPr id="0" name=""/>
        <dsp:cNvSpPr/>
      </dsp:nvSpPr>
      <dsp:spPr>
        <a:xfrm>
          <a:off x="347593" y="1695368"/>
          <a:ext cx="631988" cy="6319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ACD11-4DFC-4366-B05E-FCE91A4B9E21}">
      <dsp:nvSpPr>
        <dsp:cNvPr id="0" name=""/>
        <dsp:cNvSpPr/>
      </dsp:nvSpPr>
      <dsp:spPr>
        <a:xfrm>
          <a:off x="1327175" y="1436827"/>
          <a:ext cx="5963021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Ensure ladders are proper type, rating and condition</a:t>
          </a:r>
        </a:p>
      </dsp:txBody>
      <dsp:txXfrm>
        <a:off x="1327175" y="1436827"/>
        <a:ext cx="5963021" cy="1149069"/>
      </dsp:txXfrm>
    </dsp:sp>
    <dsp:sp modelId="{21E7D251-EEC2-4EDA-9A9D-F7175109430C}">
      <dsp:nvSpPr>
        <dsp:cNvPr id="0" name=""/>
        <dsp:cNvSpPr/>
      </dsp:nvSpPr>
      <dsp:spPr>
        <a:xfrm>
          <a:off x="0" y="2873164"/>
          <a:ext cx="7290197" cy="11490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B7A81-8272-43B6-8A9D-B023334E9268}">
      <dsp:nvSpPr>
        <dsp:cNvPr id="0" name=""/>
        <dsp:cNvSpPr/>
      </dsp:nvSpPr>
      <dsp:spPr>
        <a:xfrm>
          <a:off x="347593" y="3131705"/>
          <a:ext cx="631988" cy="6319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C6B21-2CA9-4047-8D8B-B6D6E651C98A}">
      <dsp:nvSpPr>
        <dsp:cNvPr id="0" name=""/>
        <dsp:cNvSpPr/>
      </dsp:nvSpPr>
      <dsp:spPr>
        <a:xfrm>
          <a:off x="1327175" y="2873164"/>
          <a:ext cx="5963021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Build or utilize permanent platforms</a:t>
          </a:r>
        </a:p>
      </dsp:txBody>
      <dsp:txXfrm>
        <a:off x="1327175" y="2873164"/>
        <a:ext cx="5963021" cy="1149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1654A-87EA-4D42-A979-43E2FEADF03F}">
      <dsp:nvSpPr>
        <dsp:cNvPr id="0" name=""/>
        <dsp:cNvSpPr/>
      </dsp:nvSpPr>
      <dsp:spPr>
        <a:xfrm>
          <a:off x="0" y="2042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DC133-5B03-4FBA-A15C-B05C81E482EB}">
      <dsp:nvSpPr>
        <dsp:cNvPr id="0" name=""/>
        <dsp:cNvSpPr/>
      </dsp:nvSpPr>
      <dsp:spPr>
        <a:xfrm>
          <a:off x="313145" y="234960"/>
          <a:ext cx="569355" cy="569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12FBB-9D41-4CF6-9DF4-8B857C404267}">
      <dsp:nvSpPr>
        <dsp:cNvPr id="0" name=""/>
        <dsp:cNvSpPr/>
      </dsp:nvSpPr>
      <dsp:spPr>
        <a:xfrm>
          <a:off x="1195647" y="2042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Train new employees</a:t>
          </a:r>
        </a:p>
      </dsp:txBody>
      <dsp:txXfrm>
        <a:off x="1195647" y="2042"/>
        <a:ext cx="3035833" cy="1035192"/>
      </dsp:txXfrm>
    </dsp:sp>
    <dsp:sp modelId="{E7DE11A6-C4DB-4BD0-AB59-B386ADB6F679}">
      <dsp:nvSpPr>
        <dsp:cNvPr id="0" name=""/>
        <dsp:cNvSpPr/>
      </dsp:nvSpPr>
      <dsp:spPr>
        <a:xfrm>
          <a:off x="0" y="1296033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17298-B14D-4E4E-94DE-83AF3F5A1B8B}">
      <dsp:nvSpPr>
        <dsp:cNvPr id="0" name=""/>
        <dsp:cNvSpPr/>
      </dsp:nvSpPr>
      <dsp:spPr>
        <a:xfrm>
          <a:off x="313145" y="1528951"/>
          <a:ext cx="569355" cy="5693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339CF-D767-4F98-AA3F-0E5F1E5F75D5}">
      <dsp:nvSpPr>
        <dsp:cNvPr id="0" name=""/>
        <dsp:cNvSpPr/>
      </dsp:nvSpPr>
      <dsp:spPr>
        <a:xfrm>
          <a:off x="1195647" y="1296033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Safety Data Sheets</a:t>
          </a:r>
        </a:p>
      </dsp:txBody>
      <dsp:txXfrm>
        <a:off x="1195647" y="1296033"/>
        <a:ext cx="3035833" cy="1035192"/>
      </dsp:txXfrm>
    </dsp:sp>
    <dsp:sp modelId="{AC0DA1DB-D5BD-496B-8120-7B271962EEE0}">
      <dsp:nvSpPr>
        <dsp:cNvPr id="0" name=""/>
        <dsp:cNvSpPr/>
      </dsp:nvSpPr>
      <dsp:spPr>
        <a:xfrm>
          <a:off x="0" y="2590024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AA57E-10B1-4E33-AE91-78619CB58001}">
      <dsp:nvSpPr>
        <dsp:cNvPr id="0" name=""/>
        <dsp:cNvSpPr/>
      </dsp:nvSpPr>
      <dsp:spPr>
        <a:xfrm>
          <a:off x="313145" y="2822942"/>
          <a:ext cx="569355" cy="5693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17723-B2EB-4F66-8DF4-B6937450B8F4}">
      <dsp:nvSpPr>
        <dsp:cNvPr id="0" name=""/>
        <dsp:cNvSpPr/>
      </dsp:nvSpPr>
      <dsp:spPr>
        <a:xfrm>
          <a:off x="1195647" y="2590024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Labeling and Handling</a:t>
          </a:r>
        </a:p>
      </dsp:txBody>
      <dsp:txXfrm>
        <a:off x="1195647" y="2590024"/>
        <a:ext cx="3035833" cy="1035192"/>
      </dsp:txXfrm>
    </dsp:sp>
    <dsp:sp modelId="{356B22FB-97BA-4E4F-B568-B8A394522386}">
      <dsp:nvSpPr>
        <dsp:cNvPr id="0" name=""/>
        <dsp:cNvSpPr/>
      </dsp:nvSpPr>
      <dsp:spPr>
        <a:xfrm>
          <a:off x="0" y="3884014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85397-D586-45F6-ADF2-53C58E82F4A2}">
      <dsp:nvSpPr>
        <dsp:cNvPr id="0" name=""/>
        <dsp:cNvSpPr/>
      </dsp:nvSpPr>
      <dsp:spPr>
        <a:xfrm>
          <a:off x="313145" y="4116933"/>
          <a:ext cx="569355" cy="5693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73CAB-1687-45AF-AE86-9F92C3354A36}">
      <dsp:nvSpPr>
        <dsp:cNvPr id="0" name=""/>
        <dsp:cNvSpPr/>
      </dsp:nvSpPr>
      <dsp:spPr>
        <a:xfrm>
          <a:off x="1195647" y="3884014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to do if…</a:t>
          </a:r>
        </a:p>
      </dsp:txBody>
      <dsp:txXfrm>
        <a:off x="1195647" y="3884014"/>
        <a:ext cx="3035833" cy="1035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BB297-EDA9-4F61-94BD-9087CAD23BF2}">
      <dsp:nvSpPr>
        <dsp:cNvPr id="0" name=""/>
        <dsp:cNvSpPr/>
      </dsp:nvSpPr>
      <dsp:spPr>
        <a:xfrm>
          <a:off x="481598" y="796362"/>
          <a:ext cx="1303875" cy="1303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B2747-0216-4F2A-A04F-6672FB06ED03}">
      <dsp:nvSpPr>
        <dsp:cNvPr id="0" name=""/>
        <dsp:cNvSpPr/>
      </dsp:nvSpPr>
      <dsp:spPr>
        <a:xfrm>
          <a:off x="759473" y="1074237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5DFC5-DE58-46AA-ACF6-3CE1DB43D4D0}">
      <dsp:nvSpPr>
        <dsp:cNvPr id="0" name=""/>
        <dsp:cNvSpPr/>
      </dsp:nvSpPr>
      <dsp:spPr>
        <a:xfrm>
          <a:off x="64785" y="250636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Medical Clearance</a:t>
          </a:r>
        </a:p>
      </dsp:txBody>
      <dsp:txXfrm>
        <a:off x="64785" y="2506362"/>
        <a:ext cx="2137500" cy="720000"/>
      </dsp:txXfrm>
    </dsp:sp>
    <dsp:sp modelId="{578F795F-8C59-4E7A-9BA3-7C2F7EC88EE3}">
      <dsp:nvSpPr>
        <dsp:cNvPr id="0" name=""/>
        <dsp:cNvSpPr/>
      </dsp:nvSpPr>
      <dsp:spPr>
        <a:xfrm>
          <a:off x="2993160" y="796362"/>
          <a:ext cx="1303875" cy="1303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BC811-E123-4A8A-9DD6-EB26F4E1C3EA}">
      <dsp:nvSpPr>
        <dsp:cNvPr id="0" name=""/>
        <dsp:cNvSpPr/>
      </dsp:nvSpPr>
      <dsp:spPr>
        <a:xfrm>
          <a:off x="3271035" y="1074237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C364D-9B6C-477C-90F3-BC9433062D7C}">
      <dsp:nvSpPr>
        <dsp:cNvPr id="0" name=""/>
        <dsp:cNvSpPr/>
      </dsp:nvSpPr>
      <dsp:spPr>
        <a:xfrm>
          <a:off x="2576348" y="250636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Fit Testing</a:t>
          </a:r>
        </a:p>
      </dsp:txBody>
      <dsp:txXfrm>
        <a:off x="2576348" y="2506362"/>
        <a:ext cx="2137500" cy="720000"/>
      </dsp:txXfrm>
    </dsp:sp>
    <dsp:sp modelId="{BEF9AC87-A631-48C9-87E5-C69D44F35250}">
      <dsp:nvSpPr>
        <dsp:cNvPr id="0" name=""/>
        <dsp:cNvSpPr/>
      </dsp:nvSpPr>
      <dsp:spPr>
        <a:xfrm>
          <a:off x="5504723" y="796362"/>
          <a:ext cx="1303875" cy="1303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4C99C-6094-4214-9B14-5AEC8ABF7294}">
      <dsp:nvSpPr>
        <dsp:cNvPr id="0" name=""/>
        <dsp:cNvSpPr/>
      </dsp:nvSpPr>
      <dsp:spPr>
        <a:xfrm>
          <a:off x="5782598" y="1074237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ECF20-08F1-45A1-9502-EE8A040105EA}">
      <dsp:nvSpPr>
        <dsp:cNvPr id="0" name=""/>
        <dsp:cNvSpPr/>
      </dsp:nvSpPr>
      <dsp:spPr>
        <a:xfrm>
          <a:off x="5087911" y="250636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Training</a:t>
          </a:r>
        </a:p>
      </dsp:txBody>
      <dsp:txXfrm>
        <a:off x="5087911" y="2506362"/>
        <a:ext cx="213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D522F8-2500-4140-B647-3320559703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9EEAA-135F-4A72-9028-F752787E0E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C2FDB-D99F-44CC-805E-F87C0D608E18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F94E2-0C58-4FE6-ADA9-3A772FCA97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BD3DF-DE57-482A-8C8E-16438D3EDC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CCA7F-B26A-4BD9-AD84-B3C4BB48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90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430A9-5BCC-454F-B0B8-C723B423FDC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E5735-55F0-4144-BEA3-B1D286DB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8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E5735-55F0-4144-BEA3-B1D286DBC2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5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majority of businesses in the United States are currently behaving like a new start up business.</a:t>
            </a:r>
          </a:p>
          <a:p>
            <a:r>
              <a:rPr lang="en-US" dirty="0"/>
              <a:t>Trying to solve staffing problems</a:t>
            </a:r>
          </a:p>
          <a:p>
            <a:r>
              <a:rPr lang="en-US" dirty="0"/>
              <a:t>Unreliable supply chain causing us all to locate new vendors and spend the nights trying to come up with creative ways to solve production issues.</a:t>
            </a:r>
          </a:p>
          <a:p>
            <a:r>
              <a:rPr lang="en-US" dirty="0"/>
              <a:t>A year and a half ago we went from 70 miles per hour to 0 within days.  Now we are going from 0 to 100 in hours.</a:t>
            </a:r>
          </a:p>
          <a:p>
            <a:r>
              <a:rPr lang="en-US" dirty="0"/>
              <a:t>Replacement staff has no experience.</a:t>
            </a:r>
          </a:p>
          <a:p>
            <a:r>
              <a:rPr lang="en-US" dirty="0"/>
              <a:t>Replacement supervisors have little understanding of safety and/or production.</a:t>
            </a:r>
          </a:p>
          <a:p>
            <a:r>
              <a:rPr lang="en-US" dirty="0"/>
              <a:t>Production needs work NOW!  But we are not prepared with basic safety orientation.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81B13-F220-40FF-A8BB-B5444DCA40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0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don’t have time to get deep in the weeds on any of these topics.  But we need to reset our foundation, layout a plan and start getting things under control given the current personnel challenges, business needs and resources constraints.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81B13-F220-40FF-A8BB-B5444DCA40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36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 new employees</a:t>
            </a:r>
          </a:p>
          <a:p>
            <a:r>
              <a:rPr lang="en-US" dirty="0"/>
              <a:t>Find SDS</a:t>
            </a:r>
          </a:p>
          <a:p>
            <a:r>
              <a:rPr lang="en-US" dirty="0"/>
              <a:t>Understand SDS</a:t>
            </a:r>
          </a:p>
          <a:p>
            <a:r>
              <a:rPr lang="en-US" dirty="0"/>
              <a:t>Labeling</a:t>
            </a:r>
          </a:p>
          <a:p>
            <a:r>
              <a:rPr lang="en-US" dirty="0"/>
              <a:t>Handling</a:t>
            </a:r>
          </a:p>
          <a:p>
            <a:r>
              <a:rPr lang="en-US" dirty="0"/>
              <a:t>What to do if…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E5735-55F0-4144-BEA3-B1D286DBC2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1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https://www.osha.gov/news/newsreleases/national/09202021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E5735-55F0-4144-BEA3-B1D286DBC2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https://www.osha.gov/laws-regs/regulations/standardnumber/1910/1910.132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The employer shall verify that the required workplace hazard assessment has been performed through a written certification that identifies the workplace evaluated; the person certifying that the evaluation has been performed; the date(s) of the hazard assessment; and, which identifies the document as a certification of hazard assessment.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E5735-55F0-4144-BEA3-B1D286DBC2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Medical Clearance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any respirator required by the employer requires medical clearance.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Voluntary use of a tight-fitting respirator requires medical clearance.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Medical clearance is the obligation of the employer at no cost to the employee.</a:t>
            </a:r>
          </a:p>
          <a:p>
            <a:r>
              <a:rPr lang="en-US" dirty="0"/>
              <a:t>Fit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 required use of a respirator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N95’s as well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necessary for a loose fitting PAPR</a:t>
            </a:r>
          </a:p>
          <a:p>
            <a:r>
              <a:rPr lang="en-US" dirty="0"/>
              <a:t>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Limitations, storage, cleaning, fit.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E5735-55F0-4144-BEA3-B1D286DBC2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7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mpany.sedgwick.com/departments/sales/branding/Sedgwick%20Horizontal%20Logo%20wo%20R%20%20for%20Web_OnScreen/Solid/SDWK_HORIZ_solid_web-color.jpg" TargetMode="External"/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23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3550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5878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2352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8060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65109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86082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3991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40151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15605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63865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68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486395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89567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43247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03518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65947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26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126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861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538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061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9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1236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702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836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742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168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515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063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9638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5749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1985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63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701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8154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11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4975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4796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5121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5902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3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92214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3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3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79571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9228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03373"/>
            <a:ext cx="3811588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9228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03373"/>
            <a:ext cx="3813174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4122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4015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1651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679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5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176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531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616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56559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2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2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2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8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8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8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83617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2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2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2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8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8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8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61588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2"/>
            <a:ext cx="381419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2"/>
            <a:ext cx="381419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8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8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1213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2"/>
            <a:ext cx="381419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2"/>
            <a:ext cx="381419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8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8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66815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3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3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3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100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1345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3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3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3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448246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8449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619814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4994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292766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3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3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3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3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10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10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10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10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156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3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3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3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3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10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10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10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10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16769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629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065052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397000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8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8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3060985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19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718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397000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8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8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3060985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3281966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822880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822880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822880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822880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75462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822880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822880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822880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822880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2160886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678438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2783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1274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27130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200839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200839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200839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200839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80794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200839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200839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200839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200839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21029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906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8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29430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85752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2015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325033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73884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678283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023614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998312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9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9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9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655197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9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9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9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315974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639791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639790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639791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886577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3886578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3886577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3886578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4222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2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2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9850" y="1397002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8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8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8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74450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639791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639790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639791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886577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3886578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3886577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3886578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20356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8801" y="1639790"/>
            <a:ext cx="137818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3256995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7504" y="1639790"/>
            <a:ext cx="137818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3256995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6207" y="1639789"/>
            <a:ext cx="137818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8" y="3256995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087387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3256995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3256995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89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8" y="3256995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523756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8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8131179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8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8991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268759"/>
            <a:ext cx="1764195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1268759"/>
            <a:ext cx="1764195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4980568"/>
            <a:ext cx="377483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4980568"/>
            <a:ext cx="376472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16130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25;p6"/>
          <p:cNvCxnSpPr>
            <a:cxnSpLocks noChangeShapeType="1"/>
          </p:cNvCxnSpPr>
          <p:nvPr/>
        </p:nvCxnSpPr>
        <p:spPr bwMode="auto">
          <a:xfrm>
            <a:off x="217921" y="1123390"/>
            <a:ext cx="301625" cy="0"/>
          </a:xfrm>
          <a:prstGeom prst="straightConnector1">
            <a:avLst/>
          </a:prstGeom>
          <a:noFill/>
          <a:ln w="28575">
            <a:solidFill>
              <a:srgbClr val="018F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 descr="Picture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22" y="6293505"/>
            <a:ext cx="1490806" cy="51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72353" y="935182"/>
            <a:ext cx="5726455" cy="312882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3D4B"/>
              </a:buClr>
              <a:buSzPts val="2500"/>
              <a:buNone/>
              <a:defRPr sz="2206" b="0" i="0">
                <a:solidFill>
                  <a:srgbClr val="383D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9pPr>
          </a:lstStyle>
          <a:p>
            <a:endParaRPr dirty="0"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672353" y="1670488"/>
            <a:ext cx="6016091" cy="4421382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03433" lvl="0" indent="-280162" rtl="0">
              <a:spcBef>
                <a:spcPts val="0"/>
              </a:spcBef>
              <a:spcAft>
                <a:spcPts val="0"/>
              </a:spcAft>
              <a:buClr>
                <a:srgbClr val="383D4B"/>
              </a:buClr>
              <a:buSzPts val="1400"/>
              <a:buChar char="●"/>
              <a:defRPr b="0" i="0">
                <a:solidFill>
                  <a:srgbClr val="383D4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6867" lvl="1" indent="-268956" rtl="0">
              <a:spcBef>
                <a:spcPts val="1765"/>
              </a:spcBef>
              <a:spcAft>
                <a:spcPts val="0"/>
              </a:spcAft>
              <a:buClr>
                <a:srgbClr val="383D4B"/>
              </a:buClr>
              <a:buSzPts val="1200"/>
              <a:buChar char="○"/>
              <a:defRPr>
                <a:solidFill>
                  <a:srgbClr val="383D4B"/>
                </a:solidFill>
              </a:defRPr>
            </a:lvl2pPr>
            <a:lvl3pPr marL="1210300" lvl="2" indent="-268956" rtl="0">
              <a:spcBef>
                <a:spcPts val="1765"/>
              </a:spcBef>
              <a:spcAft>
                <a:spcPts val="0"/>
              </a:spcAft>
              <a:buClr>
                <a:srgbClr val="383D4B"/>
              </a:buClr>
              <a:buSzPts val="1200"/>
              <a:buChar char="■"/>
              <a:defRPr>
                <a:solidFill>
                  <a:srgbClr val="383D4B"/>
                </a:solidFill>
              </a:defRPr>
            </a:lvl3pPr>
            <a:lvl4pPr marL="1613733" lvl="3" indent="-263352" rtl="0">
              <a:spcBef>
                <a:spcPts val="1765"/>
              </a:spcBef>
              <a:spcAft>
                <a:spcPts val="0"/>
              </a:spcAft>
              <a:buClr>
                <a:srgbClr val="383D4B"/>
              </a:buClr>
              <a:buSzPts val="1100"/>
              <a:buChar char="●"/>
              <a:defRPr>
                <a:solidFill>
                  <a:srgbClr val="383D4B"/>
                </a:solidFill>
              </a:defRPr>
            </a:lvl4pPr>
            <a:lvl5pPr marL="2017166" lvl="4" indent="-263352" rtl="0">
              <a:spcBef>
                <a:spcPts val="1765"/>
              </a:spcBef>
              <a:spcAft>
                <a:spcPts val="0"/>
              </a:spcAft>
              <a:buClr>
                <a:srgbClr val="383D4B"/>
              </a:buClr>
              <a:buSzPts val="1100"/>
              <a:buChar char="○"/>
              <a:defRPr>
                <a:solidFill>
                  <a:srgbClr val="383D4B"/>
                </a:solidFill>
              </a:defRPr>
            </a:lvl5pPr>
            <a:lvl6pPr marL="2420600" lvl="5" indent="-257749" rtl="0">
              <a:spcBef>
                <a:spcPts val="1765"/>
              </a:spcBef>
              <a:spcAft>
                <a:spcPts val="0"/>
              </a:spcAft>
              <a:buClr>
                <a:srgbClr val="383D4B"/>
              </a:buClr>
              <a:buSzPts val="1000"/>
              <a:buChar char="■"/>
              <a:defRPr>
                <a:solidFill>
                  <a:srgbClr val="383D4B"/>
                </a:solidFill>
              </a:defRPr>
            </a:lvl6pPr>
            <a:lvl7pPr marL="2824033" lvl="6" indent="-257749" rtl="0">
              <a:spcBef>
                <a:spcPts val="1765"/>
              </a:spcBef>
              <a:spcAft>
                <a:spcPts val="0"/>
              </a:spcAft>
              <a:buClr>
                <a:srgbClr val="383D4B"/>
              </a:buClr>
              <a:buSzPts val="1000"/>
              <a:buChar char="●"/>
              <a:defRPr>
                <a:solidFill>
                  <a:srgbClr val="383D4B"/>
                </a:solidFill>
              </a:defRPr>
            </a:lvl7pPr>
            <a:lvl8pPr marL="3227466" lvl="7" indent="-246543" rtl="0">
              <a:spcBef>
                <a:spcPts val="1765"/>
              </a:spcBef>
              <a:spcAft>
                <a:spcPts val="0"/>
              </a:spcAft>
              <a:buClr>
                <a:srgbClr val="383D4B"/>
              </a:buClr>
              <a:buSzPts val="800"/>
              <a:buChar char="○"/>
              <a:defRPr>
                <a:solidFill>
                  <a:srgbClr val="383D4B"/>
                </a:solidFill>
              </a:defRPr>
            </a:lvl8pPr>
            <a:lvl9pPr marL="3630900" lvl="8" indent="-246543" rtl="0">
              <a:spcBef>
                <a:spcPts val="1765"/>
              </a:spcBef>
              <a:spcAft>
                <a:spcPts val="1765"/>
              </a:spcAft>
              <a:buClr>
                <a:srgbClr val="383D4B"/>
              </a:buClr>
              <a:buSzPts val="800"/>
              <a:buChar char="■"/>
              <a:defRPr>
                <a:solidFill>
                  <a:srgbClr val="383D4B"/>
                </a:solidFill>
              </a:defRPr>
            </a:lvl9pPr>
          </a:lstStyle>
          <a:p>
            <a:endParaRPr dirty="0"/>
          </a:p>
        </p:txBody>
      </p:sp>
      <p:sp>
        <p:nvSpPr>
          <p:cNvPr id="24" name="Google Shape;24;p6"/>
          <p:cNvSpPr txBox="1">
            <a:spLocks noGrp="1"/>
          </p:cNvSpPr>
          <p:nvPr>
            <p:ph type="title" idx="2"/>
          </p:nvPr>
        </p:nvSpPr>
        <p:spPr>
          <a:xfrm>
            <a:off x="672353" y="635795"/>
            <a:ext cx="5726455" cy="143471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18FC8"/>
              </a:buClr>
              <a:buSzPts val="1100"/>
              <a:buFont typeface="Source Sans Pro"/>
              <a:buNone/>
              <a:defRPr sz="971" b="1" i="0">
                <a:solidFill>
                  <a:srgbClr val="018FC8"/>
                </a:solidFill>
                <a:latin typeface="Calibri Bold"/>
                <a:ea typeface="Source Sans Pro"/>
                <a:cs typeface="Calibri Bold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23;p6"/>
          <p:cNvSpPr txBox="1">
            <a:spLocks noGrp="1"/>
          </p:cNvSpPr>
          <p:nvPr>
            <p:ph type="sldNum" idx="10"/>
          </p:nvPr>
        </p:nvSpPr>
        <p:spPr>
          <a:xfrm>
            <a:off x="8246341" y="6547037"/>
            <a:ext cx="548409" cy="201706"/>
          </a:xfrm>
        </p:spPr>
        <p:txBody>
          <a:bodyPr/>
          <a:lstStyle>
            <a:lvl1pPr>
              <a:defRPr/>
            </a:lvl1pPr>
          </a:lstStyle>
          <a:p>
            <a:fld id="{C219B7DB-0144-402D-9E27-04E8C5695D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058729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09435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97895"/>
            <a:ext cx="7290055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C0E58C2-F480-4A99-87CF-A79218F7B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6374" y="158649"/>
            <a:ext cx="1295847" cy="5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3140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967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2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2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2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8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8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8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583459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3625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282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5842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50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967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09011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6278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1800"/>
            </a:lvl2pPr>
            <a:lvl3pPr>
              <a:spcBef>
                <a:spcPts val="900"/>
              </a:spcBef>
              <a:defRPr sz="1600"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707A6E5-1774-42A7-9E9E-340C000DD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6374" y="158649"/>
            <a:ext cx="1295847" cy="5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14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2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2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8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8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463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2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2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8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8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4542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3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3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3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291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3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3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3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0317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buSzPct val="100000"/>
              <a:defRPr sz="1050"/>
            </a:lvl3pPr>
            <a:lvl4pPr marL="385763" indent="-128588">
              <a:buClr>
                <a:schemeClr val="accent2"/>
              </a:buClr>
              <a:buSzPct val="100000"/>
              <a:defRPr sz="1050"/>
            </a:lvl4pPr>
            <a:lvl5pPr>
              <a:buClr>
                <a:schemeClr val="accent2"/>
              </a:buClr>
              <a:buSzPct val="100000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746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2221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038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5011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3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3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3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3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10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10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10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10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01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3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3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3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3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10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10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10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10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761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3"/>
            <a:ext cx="77724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1966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76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4874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8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8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48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8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8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0678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822880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822880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822880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822880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34861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822880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822880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822880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822880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22706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86936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0300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07280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000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011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200839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200839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200839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200839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483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200839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200839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200839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200839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89000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302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963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8211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7648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3614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1293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27643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502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3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122172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9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9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9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3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9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9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9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3343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639791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639791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3886578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3886578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5453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639791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639791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3886578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3886578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9990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3256995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3256995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8" y="3256995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5091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3256995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3256995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8" y="3256995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37866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8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4635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8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3256995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261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8346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3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3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72577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1"/>
            <a:ext cx="77724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77316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957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1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369724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234929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7294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14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60285"/>
            <a:ext cx="381158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9614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560285"/>
            <a:ext cx="3813174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735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9228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03371"/>
            <a:ext cx="3811588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9228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03371"/>
            <a:ext cx="3813174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785628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95346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7584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26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3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3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737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212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352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350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031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0662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9850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8757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5617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4356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09351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534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14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60285"/>
            <a:ext cx="381158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9614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560285"/>
            <a:ext cx="3813174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4091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86753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buSzPct val="100000"/>
              <a:defRPr sz="1050"/>
            </a:lvl3pPr>
            <a:lvl4pPr marL="385763" indent="-128588">
              <a:buClr>
                <a:schemeClr val="accent2"/>
              </a:buClr>
              <a:buSzPct val="100000"/>
              <a:defRPr sz="1050"/>
            </a:lvl4pPr>
            <a:lvl5pPr>
              <a:buClr>
                <a:schemeClr val="accent2"/>
              </a:buClr>
              <a:buSzPct val="100000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0512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10509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34237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75125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08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42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08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407469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80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15505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1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9228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03373"/>
            <a:ext cx="3811588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9228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03373"/>
            <a:ext cx="3813174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53443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761854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592048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592048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592048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592048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72803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592048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592048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592048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592048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48663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256144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312993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907021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686212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970007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970007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970007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970007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00588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970007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970007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970007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970007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82486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175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company/safex-inc-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pg/safex.us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pg/safex.us" TargetMode="Externa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company/safex-inc-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63" Type="http://schemas.openxmlformats.org/officeDocument/2006/relationships/slideLayout" Target="../slideLayouts/slideLayout177.xml"/><Relationship Id="rId68" Type="http://schemas.openxmlformats.org/officeDocument/2006/relationships/slideLayout" Target="../slideLayouts/slideLayout182.xml"/><Relationship Id="rId76" Type="http://schemas.openxmlformats.org/officeDocument/2006/relationships/image" Target="../media/image4.png"/><Relationship Id="rId7" Type="http://schemas.openxmlformats.org/officeDocument/2006/relationships/slideLayout" Target="../slideLayouts/slideLayout121.xml"/><Relationship Id="rId71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9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66" Type="http://schemas.openxmlformats.org/officeDocument/2006/relationships/slideLayout" Target="../slideLayouts/slideLayout180.xml"/><Relationship Id="rId74" Type="http://schemas.openxmlformats.org/officeDocument/2006/relationships/hyperlink" Target="https://www.facebook.com/safex.us/" TargetMode="Externa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slideLayout" Target="../slideLayouts/slideLayout174.xml"/><Relationship Id="rId65" Type="http://schemas.openxmlformats.org/officeDocument/2006/relationships/slideLayout" Target="../slideLayouts/slideLayout179.xml"/><Relationship Id="rId73" Type="http://schemas.openxmlformats.org/officeDocument/2006/relationships/theme" Target="../theme/theme3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64" Type="http://schemas.openxmlformats.org/officeDocument/2006/relationships/slideLayout" Target="../slideLayouts/slideLayout178.xml"/><Relationship Id="rId69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72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slideLayout" Target="../slideLayouts/slideLayout173.xml"/><Relationship Id="rId67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34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slideLayout" Target="../slideLayouts/slideLayout176.xml"/><Relationship Id="rId70" Type="http://schemas.openxmlformats.org/officeDocument/2006/relationships/slideLayout" Target="../slideLayouts/slideLayout184.xml"/><Relationship Id="rId75" Type="http://schemas.openxmlformats.org/officeDocument/2006/relationships/hyperlink" Target="https://www.linkedin.com/company/326725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hyperlink" Target="https://www.facebook.com/pg/safex.us" TargetMode="Externa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hyperlink" Target="https://www.linkedin.com/company/safex-inc-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4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3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814963" y="6293089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Oval 26"/>
          <p:cNvSpPr/>
          <p:nvPr userDrawn="1"/>
        </p:nvSpPr>
        <p:spPr>
          <a:xfrm>
            <a:off x="281862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Rectangle 9"/>
          <p:cNvSpPr/>
          <p:nvPr userDrawn="1"/>
        </p:nvSpPr>
        <p:spPr>
          <a:xfrm rot="2700000">
            <a:off x="426721" y="6412187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Oval 28"/>
          <p:cNvSpPr/>
          <p:nvPr userDrawn="1"/>
        </p:nvSpPr>
        <p:spPr>
          <a:xfrm rot="10800000">
            <a:off x="1154289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Rectangle 9"/>
          <p:cNvSpPr/>
          <p:nvPr userDrawn="1"/>
        </p:nvSpPr>
        <p:spPr>
          <a:xfrm rot="13500000">
            <a:off x="1252513" y="6412187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>
            <a:off x="7857393" y="6390367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2" name="Freeform 7"/>
          <p:cNvSpPr>
            <a:spLocks noEditPoints="1"/>
          </p:cNvSpPr>
          <p:nvPr userDrawn="1"/>
        </p:nvSpPr>
        <p:spPr bwMode="auto">
          <a:xfrm>
            <a:off x="825456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4" name="Oval 33"/>
          <p:cNvSpPr/>
          <p:nvPr userDrawn="1"/>
        </p:nvSpPr>
        <p:spPr>
          <a:xfrm>
            <a:off x="8159071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35" name="Oval 34"/>
          <p:cNvSpPr/>
          <p:nvPr userDrawn="1"/>
        </p:nvSpPr>
        <p:spPr>
          <a:xfrm>
            <a:off x="7722859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7" name="Rectangle 16">
            <a:hlinkClick r:id="rId59"/>
          </p:cNvPr>
          <p:cNvSpPr/>
          <p:nvPr userDrawn="1"/>
        </p:nvSpPr>
        <p:spPr>
          <a:xfrm>
            <a:off x="7698024" y="6261799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>
            <a:hlinkClick r:id="rId60"/>
          </p:cNvPr>
          <p:cNvSpPr/>
          <p:nvPr userDrawn="1"/>
        </p:nvSpPr>
        <p:spPr>
          <a:xfrm>
            <a:off x="8119675" y="6261799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0B679-C86D-4A3A-A477-A15CB7047551}"/>
              </a:ext>
            </a:extLst>
          </p:cNvPr>
          <p:cNvPicPr>
            <a:picLocks noChangeAspect="1"/>
          </p:cNvPicPr>
          <p:nvPr userDrawn="1"/>
        </p:nvPicPr>
        <p:blipFill>
          <a:blip r:embed="rId61"/>
          <a:stretch>
            <a:fillRect/>
          </a:stretch>
        </p:blipFill>
        <p:spPr>
          <a:xfrm>
            <a:off x="0" y="129141"/>
            <a:ext cx="9144000" cy="65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4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  <p:sldLayoutId id="2147483784" r:id="rId36"/>
    <p:sldLayoutId id="2147483785" r:id="rId37"/>
    <p:sldLayoutId id="2147483786" r:id="rId38"/>
    <p:sldLayoutId id="2147483787" r:id="rId39"/>
    <p:sldLayoutId id="2147483788" r:id="rId40"/>
    <p:sldLayoutId id="2147483789" r:id="rId41"/>
    <p:sldLayoutId id="2147483790" r:id="rId42"/>
    <p:sldLayoutId id="2147483791" r:id="rId43"/>
    <p:sldLayoutId id="2147483792" r:id="rId44"/>
    <p:sldLayoutId id="2147483793" r:id="rId45"/>
    <p:sldLayoutId id="2147483794" r:id="rId46"/>
    <p:sldLayoutId id="2147483795" r:id="rId47"/>
    <p:sldLayoutId id="2147483796" r:id="rId48"/>
    <p:sldLayoutId id="2147483797" r:id="rId49"/>
    <p:sldLayoutId id="2147483798" r:id="rId50"/>
    <p:sldLayoutId id="2147483799" r:id="rId51"/>
    <p:sldLayoutId id="2147483800" r:id="rId52"/>
    <p:sldLayoutId id="2147483801" r:id="rId53"/>
    <p:sldLayoutId id="2147483802" r:id="rId54"/>
    <p:sldLayoutId id="2147483803" r:id="rId55"/>
    <p:sldLayoutId id="2147483804" r:id="rId56"/>
    <p:sldLayoutId id="2147483805" r:id="rId57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Oval 26"/>
          <p:cNvSpPr/>
          <p:nvPr userDrawn="1"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Rectangle 9"/>
          <p:cNvSpPr/>
          <p:nvPr userDrawn="1"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Oval 28"/>
          <p:cNvSpPr/>
          <p:nvPr userDrawn="1"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Rectangle 9"/>
          <p:cNvSpPr/>
          <p:nvPr userDrawn="1"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>
            <a:off x="7857392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2" name="Freeform 7"/>
          <p:cNvSpPr>
            <a:spLocks noEditPoints="1"/>
          </p:cNvSpPr>
          <p:nvPr userDrawn="1"/>
        </p:nvSpPr>
        <p:spPr bwMode="auto">
          <a:xfrm>
            <a:off x="8254562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4" name="Oval 33"/>
          <p:cNvSpPr/>
          <p:nvPr userDrawn="1"/>
        </p:nvSpPr>
        <p:spPr>
          <a:xfrm>
            <a:off x="8159071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35" name="Oval 34"/>
          <p:cNvSpPr/>
          <p:nvPr userDrawn="1"/>
        </p:nvSpPr>
        <p:spPr>
          <a:xfrm>
            <a:off x="7722858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7" name="Rectangle 16">
            <a:hlinkClick r:id="rId59"/>
          </p:cNvPr>
          <p:cNvSpPr/>
          <p:nvPr userDrawn="1"/>
        </p:nvSpPr>
        <p:spPr>
          <a:xfrm>
            <a:off x="7698024" y="6261799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60"/>
          </p:cNvPr>
          <p:cNvSpPr/>
          <p:nvPr userDrawn="1"/>
        </p:nvSpPr>
        <p:spPr>
          <a:xfrm>
            <a:off x="8119675" y="6261799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  <p:sldLayoutId id="2147483902" r:id="rId21"/>
    <p:sldLayoutId id="2147483903" r:id="rId22"/>
    <p:sldLayoutId id="2147483904" r:id="rId23"/>
    <p:sldLayoutId id="2147483905" r:id="rId24"/>
    <p:sldLayoutId id="2147483906" r:id="rId25"/>
    <p:sldLayoutId id="2147483907" r:id="rId26"/>
    <p:sldLayoutId id="2147483908" r:id="rId27"/>
    <p:sldLayoutId id="2147483909" r:id="rId28"/>
    <p:sldLayoutId id="2147483910" r:id="rId29"/>
    <p:sldLayoutId id="2147483911" r:id="rId30"/>
    <p:sldLayoutId id="2147483912" r:id="rId31"/>
    <p:sldLayoutId id="2147483913" r:id="rId32"/>
    <p:sldLayoutId id="2147483914" r:id="rId33"/>
    <p:sldLayoutId id="2147483915" r:id="rId34"/>
    <p:sldLayoutId id="2147483916" r:id="rId35"/>
    <p:sldLayoutId id="2147483917" r:id="rId36"/>
    <p:sldLayoutId id="2147483918" r:id="rId37"/>
    <p:sldLayoutId id="2147483919" r:id="rId38"/>
    <p:sldLayoutId id="2147483920" r:id="rId39"/>
    <p:sldLayoutId id="2147483921" r:id="rId40"/>
    <p:sldLayoutId id="2147483922" r:id="rId41"/>
    <p:sldLayoutId id="2147483923" r:id="rId42"/>
    <p:sldLayoutId id="2147483924" r:id="rId43"/>
    <p:sldLayoutId id="2147483925" r:id="rId44"/>
    <p:sldLayoutId id="2147483926" r:id="rId45"/>
    <p:sldLayoutId id="2147483927" r:id="rId46"/>
    <p:sldLayoutId id="2147483928" r:id="rId47"/>
    <p:sldLayoutId id="2147483929" r:id="rId48"/>
    <p:sldLayoutId id="2147483930" r:id="rId49"/>
    <p:sldLayoutId id="2147483931" r:id="rId50"/>
    <p:sldLayoutId id="2147483932" r:id="rId51"/>
    <p:sldLayoutId id="2147483933" r:id="rId52"/>
    <p:sldLayoutId id="2147483934" r:id="rId53"/>
    <p:sldLayoutId id="2147483935" r:id="rId54"/>
    <p:sldLayoutId id="2147483936" r:id="rId55"/>
    <p:sldLayoutId id="2147483937" r:id="rId56"/>
    <p:sldLayoutId id="2147483938" r:id="rId57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3BE81F-F3E9-45E5-B6F7-6DF79A4FBBE3}"/>
              </a:ext>
            </a:extLst>
          </p:cNvPr>
          <p:cNvSpPr txBox="1">
            <a:spLocks/>
          </p:cNvSpPr>
          <p:nvPr userDrawn="1"/>
        </p:nvSpPr>
        <p:spPr>
          <a:xfrm>
            <a:off x="814963" y="6293089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8A83AE-9296-4B6C-9B7E-79946BD0D22C}"/>
              </a:ext>
            </a:extLst>
          </p:cNvPr>
          <p:cNvSpPr/>
          <p:nvPr userDrawn="1"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19BC28-9C0C-489D-9A78-F240A6B101DB}"/>
              </a:ext>
            </a:extLst>
          </p:cNvPr>
          <p:cNvSpPr/>
          <p:nvPr userDrawn="1"/>
        </p:nvSpPr>
        <p:spPr>
          <a:xfrm>
            <a:off x="281862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6900D08-8579-43E8-AD3D-A3D60CE60C32}"/>
              </a:ext>
            </a:extLst>
          </p:cNvPr>
          <p:cNvSpPr/>
          <p:nvPr userDrawn="1"/>
        </p:nvSpPr>
        <p:spPr>
          <a:xfrm rot="2700000">
            <a:off x="426721" y="6412187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B4DC8A-5342-44D9-9BD2-9D6B77EDDDF5}"/>
              </a:ext>
            </a:extLst>
          </p:cNvPr>
          <p:cNvSpPr/>
          <p:nvPr userDrawn="1"/>
        </p:nvSpPr>
        <p:spPr>
          <a:xfrm rot="10800000">
            <a:off x="1154289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A196A1D6-2058-4801-A1E5-2C3A4F64CAE5}"/>
              </a:ext>
            </a:extLst>
          </p:cNvPr>
          <p:cNvSpPr/>
          <p:nvPr userDrawn="1"/>
        </p:nvSpPr>
        <p:spPr>
          <a:xfrm rot="13500000">
            <a:off x="1252513" y="6412187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8A7F23A-7108-45F7-AA5D-38475516AEDF}"/>
              </a:ext>
            </a:extLst>
          </p:cNvPr>
          <p:cNvSpPr>
            <a:spLocks/>
          </p:cNvSpPr>
          <p:nvPr userDrawn="1"/>
        </p:nvSpPr>
        <p:spPr bwMode="auto">
          <a:xfrm>
            <a:off x="7857393" y="6390367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E3C1D9BE-F3D6-4517-AE86-562A0DE44B0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5456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B7949C-E689-48BA-8FC1-878392B5FEF1}"/>
              </a:ext>
            </a:extLst>
          </p:cNvPr>
          <p:cNvSpPr/>
          <p:nvPr userDrawn="1"/>
        </p:nvSpPr>
        <p:spPr>
          <a:xfrm>
            <a:off x="8159071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2F19B43-47F9-4E39-B768-5D8B624A4176}"/>
              </a:ext>
            </a:extLst>
          </p:cNvPr>
          <p:cNvSpPr/>
          <p:nvPr userDrawn="1"/>
        </p:nvSpPr>
        <p:spPr>
          <a:xfrm>
            <a:off x="7722859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8" name="Rectangle 17">
            <a:hlinkClick r:id="rId74"/>
            <a:extLst>
              <a:ext uri="{FF2B5EF4-FFF2-40B4-BE49-F238E27FC236}">
                <a16:creationId xmlns:a16="http://schemas.microsoft.com/office/drawing/2014/main" id="{EB49AB9A-6036-41E5-9F2B-2809BB8E60C7}"/>
              </a:ext>
            </a:extLst>
          </p:cNvPr>
          <p:cNvSpPr/>
          <p:nvPr userDrawn="1"/>
        </p:nvSpPr>
        <p:spPr>
          <a:xfrm>
            <a:off x="7698024" y="6261799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hlinkClick r:id="rId75"/>
            <a:extLst>
              <a:ext uri="{FF2B5EF4-FFF2-40B4-BE49-F238E27FC236}">
                <a16:creationId xmlns:a16="http://schemas.microsoft.com/office/drawing/2014/main" id="{A6A66D58-98EB-4E2A-A6F5-B31E467250C6}"/>
              </a:ext>
            </a:extLst>
          </p:cNvPr>
          <p:cNvSpPr/>
          <p:nvPr userDrawn="1"/>
        </p:nvSpPr>
        <p:spPr>
          <a:xfrm>
            <a:off x="8119675" y="6261799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Action Button: Forward or Next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B53C368-200F-4FED-982E-4BE29B03E548}"/>
              </a:ext>
            </a:extLst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1" name="Action Button: Back or Previous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75CA37F-0BF7-4704-BC52-4CB14D0501A4}"/>
              </a:ext>
            </a:extLst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3FBDEDC-D980-471C-9EAC-6EA71A31A7C0}"/>
              </a:ext>
            </a:extLst>
          </p:cNvPr>
          <p:cNvPicPr>
            <a:picLocks noChangeAspect="1"/>
          </p:cNvPicPr>
          <p:nvPr userDrawn="1"/>
        </p:nvPicPr>
        <p:blipFill>
          <a:blip r:embed="rId76"/>
          <a:stretch>
            <a:fillRect/>
          </a:stretch>
        </p:blipFill>
        <p:spPr>
          <a:xfrm>
            <a:off x="7331484" y="423274"/>
            <a:ext cx="1135418" cy="4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8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3" r:id="rId21"/>
    <p:sldLayoutId id="2147483694" r:id="rId22"/>
    <p:sldLayoutId id="2147483695" r:id="rId23"/>
    <p:sldLayoutId id="2147483698" r:id="rId24"/>
    <p:sldLayoutId id="2147483700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  <p:sldLayoutId id="2147483715" r:id="rId39"/>
    <p:sldLayoutId id="2147483716" r:id="rId40"/>
    <p:sldLayoutId id="2147483717" r:id="rId41"/>
    <p:sldLayoutId id="2147483718" r:id="rId42"/>
    <p:sldLayoutId id="2147483719" r:id="rId43"/>
    <p:sldLayoutId id="2147483720" r:id="rId44"/>
    <p:sldLayoutId id="2147483721" r:id="rId45"/>
    <p:sldLayoutId id="2147483722" r:id="rId46"/>
    <p:sldLayoutId id="2147483723" r:id="rId47"/>
    <p:sldLayoutId id="2147483724" r:id="rId48"/>
    <p:sldLayoutId id="2147483725" r:id="rId49"/>
    <p:sldLayoutId id="2147483726" r:id="rId50"/>
    <p:sldLayoutId id="2147483727" r:id="rId51"/>
    <p:sldLayoutId id="2147483728" r:id="rId52"/>
    <p:sldLayoutId id="2147483729" r:id="rId53"/>
    <p:sldLayoutId id="2147483730" r:id="rId54"/>
    <p:sldLayoutId id="2147483731" r:id="rId55"/>
    <p:sldLayoutId id="2147483732" r:id="rId56"/>
    <p:sldLayoutId id="2147483733" r:id="rId57"/>
    <p:sldLayoutId id="2147483734" r:id="rId58"/>
    <p:sldLayoutId id="2147483735" r:id="rId59"/>
    <p:sldLayoutId id="2147483736" r:id="rId60"/>
    <p:sldLayoutId id="2147483737" r:id="rId61"/>
    <p:sldLayoutId id="2147483738" r:id="rId62"/>
    <p:sldLayoutId id="2147483739" r:id="rId63"/>
    <p:sldLayoutId id="2147483740" r:id="rId64"/>
    <p:sldLayoutId id="2147483741" r:id="rId65"/>
    <p:sldLayoutId id="2147483742" r:id="rId66"/>
    <p:sldLayoutId id="2147483743" r:id="rId67"/>
    <p:sldLayoutId id="2147483744" r:id="rId68"/>
    <p:sldLayoutId id="2147483745" r:id="rId69"/>
    <p:sldLayoutId id="2147483746" r:id="rId70"/>
    <p:sldLayoutId id="2147483747" r:id="rId71"/>
    <p:sldLayoutId id="2147484093" r:id="rId7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727D39-C8C3-41A1-94A4-0661EC7C8AE7}"/>
              </a:ext>
            </a:extLst>
          </p:cNvPr>
          <p:cNvSpPr txBox="1">
            <a:spLocks/>
          </p:cNvSpPr>
          <p:nvPr userDrawn="1"/>
        </p:nvSpPr>
        <p:spPr>
          <a:xfrm>
            <a:off x="814963" y="6293089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2CB533-B380-4103-BBD4-1EC3F2072569}"/>
              </a:ext>
            </a:extLst>
          </p:cNvPr>
          <p:cNvSpPr/>
          <p:nvPr userDrawn="1"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13F1F5-3965-4B20-9185-3D02B4EB9488}"/>
              </a:ext>
            </a:extLst>
          </p:cNvPr>
          <p:cNvSpPr/>
          <p:nvPr userDrawn="1"/>
        </p:nvSpPr>
        <p:spPr>
          <a:xfrm>
            <a:off x="281862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5E2D083-63C2-447E-85C6-6BBB0A551936}"/>
              </a:ext>
            </a:extLst>
          </p:cNvPr>
          <p:cNvSpPr/>
          <p:nvPr userDrawn="1"/>
        </p:nvSpPr>
        <p:spPr>
          <a:xfrm rot="2700000">
            <a:off x="426721" y="6412187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3E1E86-3908-42C0-AEE9-D929AE0A72B1}"/>
              </a:ext>
            </a:extLst>
          </p:cNvPr>
          <p:cNvSpPr/>
          <p:nvPr userDrawn="1"/>
        </p:nvSpPr>
        <p:spPr>
          <a:xfrm rot="10800000">
            <a:off x="1154289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28690280-2C26-4627-8747-2665C446DDFB}"/>
              </a:ext>
            </a:extLst>
          </p:cNvPr>
          <p:cNvSpPr/>
          <p:nvPr userDrawn="1"/>
        </p:nvSpPr>
        <p:spPr>
          <a:xfrm rot="13500000">
            <a:off x="1252513" y="6412187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9F045E1-34BA-4A6E-932B-0742ED9E2C22}"/>
              </a:ext>
            </a:extLst>
          </p:cNvPr>
          <p:cNvSpPr>
            <a:spLocks/>
          </p:cNvSpPr>
          <p:nvPr userDrawn="1"/>
        </p:nvSpPr>
        <p:spPr bwMode="auto">
          <a:xfrm>
            <a:off x="7857393" y="6390367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67D9D857-564A-4BE7-AD28-26601746B7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5456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C0783E-6578-469C-A9DB-48919E1E2E50}"/>
              </a:ext>
            </a:extLst>
          </p:cNvPr>
          <p:cNvSpPr/>
          <p:nvPr userDrawn="1"/>
        </p:nvSpPr>
        <p:spPr>
          <a:xfrm>
            <a:off x="8159071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69ADC8-78CC-400E-B710-CAFADAD1D825}"/>
              </a:ext>
            </a:extLst>
          </p:cNvPr>
          <p:cNvSpPr/>
          <p:nvPr userDrawn="1"/>
        </p:nvSpPr>
        <p:spPr>
          <a:xfrm>
            <a:off x="7722859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8" name="Rectangle 17">
            <a:hlinkClick r:id="rId13"/>
            <a:extLst>
              <a:ext uri="{FF2B5EF4-FFF2-40B4-BE49-F238E27FC236}">
                <a16:creationId xmlns:a16="http://schemas.microsoft.com/office/drawing/2014/main" id="{EE0325D0-7665-4BBD-A88A-F4E2F89C9574}"/>
              </a:ext>
            </a:extLst>
          </p:cNvPr>
          <p:cNvSpPr/>
          <p:nvPr userDrawn="1"/>
        </p:nvSpPr>
        <p:spPr>
          <a:xfrm>
            <a:off x="7698024" y="6261799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hlinkClick r:id="rId14"/>
            <a:extLst>
              <a:ext uri="{FF2B5EF4-FFF2-40B4-BE49-F238E27FC236}">
                <a16:creationId xmlns:a16="http://schemas.microsoft.com/office/drawing/2014/main" id="{7AECC14D-C265-4CFF-9882-91C165264AE1}"/>
              </a:ext>
            </a:extLst>
          </p:cNvPr>
          <p:cNvSpPr/>
          <p:nvPr userDrawn="1"/>
        </p:nvSpPr>
        <p:spPr>
          <a:xfrm>
            <a:off x="8119675" y="6261799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Action Button: Forward or Next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7C090C5-8B1D-4831-9C8A-DBD2B1B52C17}"/>
              </a:ext>
            </a:extLst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1" name="Action Button: Back or Previous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63A1EAA-902F-465E-A0D8-6B0FBFABCBBE}"/>
              </a:ext>
            </a:extLst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9390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71" y="0"/>
            <a:ext cx="887505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14241" y="617731"/>
            <a:ext cx="6646371" cy="117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30" b="1" u="sng" dirty="0">
                <a:latin typeface="Source Sans Pro" panose="020B0604020202020204" charset="0"/>
              </a:rPr>
              <a:t>Lake County Safety Council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30" b="1" dirty="0">
                <a:latin typeface="Source Sans Pro" panose="020B0604020202020204" charset="0"/>
              </a:rPr>
              <a:t>Thursday, November 10 Meeting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07ADBEA-33DE-40CE-A7AD-6EBD837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54" y="4307447"/>
            <a:ext cx="7109081" cy="21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83" i="1" dirty="0">
                <a:latin typeface="Source Sans Pro" panose="020B0604020202020204" charset="0"/>
              </a:rPr>
              <a:t>Back to the Basics: </a:t>
            </a:r>
          </a:p>
          <a:p>
            <a:pPr algn="ctr">
              <a:defRPr/>
            </a:pPr>
            <a:r>
              <a:rPr lang="en-US" sz="3177" i="1" dirty="0">
                <a:latin typeface="Source Sans Pro" panose="020B0604020202020204" charset="0"/>
              </a:rPr>
              <a:t>OSHA Requirements; Ladders &amp; Walking Working Surfaces; Industrial Hygiene; PPE; Respiratory Protection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00" y="2315235"/>
            <a:ext cx="6278779" cy="16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2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teps on a light green pastel background">
            <a:extLst>
              <a:ext uri="{FF2B5EF4-FFF2-40B4-BE49-F238E27FC236}">
                <a16:creationId xmlns:a16="http://schemas.microsoft.com/office/drawing/2014/main" id="{F13BB161-92DA-48D1-810C-F003D5DD8D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r="25"/>
          <a:stretch/>
        </p:blipFill>
        <p:spPr>
          <a:xfrm>
            <a:off x="20" y="975"/>
            <a:ext cx="9143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F9E43B-3105-40E4-8925-BED06506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53735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7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Stairways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69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mpty stone rootop against cloudy sky">
            <a:extLst>
              <a:ext uri="{FF2B5EF4-FFF2-40B4-BE49-F238E27FC236}">
                <a16:creationId xmlns:a16="http://schemas.microsoft.com/office/drawing/2014/main" id="{6194FC88-F78A-45C4-9EAC-18584CC3F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9127" r="6562" b="1"/>
          <a:stretch/>
        </p:blipFill>
        <p:spPr>
          <a:xfrm>
            <a:off x="20" y="-1"/>
            <a:ext cx="91416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130DC-BFDA-442C-A7F9-7B372575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53735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7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Walking and working surfaces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166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AE02A-98F8-4190-9F86-0EECBB46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911819"/>
            <a:ext cx="729005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Subpart 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E5DE4-4724-4B83-A005-2EDEFFE29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643467"/>
            <a:ext cx="3562604" cy="3606798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sz="1700" dirty="0"/>
              <a:t>Revised in 2016</a:t>
            </a:r>
          </a:p>
          <a:p>
            <a:r>
              <a:rPr lang="en-US" sz="1700" dirty="0"/>
              <a:t>More specific criteria for ladders, stairs, </a:t>
            </a:r>
            <a:r>
              <a:rPr lang="en-US" sz="1700" dirty="0" err="1"/>
              <a:t>dockboards</a:t>
            </a:r>
            <a:r>
              <a:rPr lang="en-US" sz="1700" dirty="0"/>
              <a:t>, scaffolds and fall protection</a:t>
            </a:r>
          </a:p>
          <a:p>
            <a:r>
              <a:rPr lang="en-US" sz="1700" dirty="0"/>
              <a:t>Start with an inventory of what you have</a:t>
            </a:r>
          </a:p>
          <a:p>
            <a:r>
              <a:rPr lang="en-US" sz="1700" dirty="0"/>
              <a:t>Identify opportunities for changes</a:t>
            </a:r>
          </a:p>
        </p:txBody>
      </p:sp>
      <p:pic>
        <p:nvPicPr>
          <p:cNvPr id="5" name="Picture 4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B25FF1FA-202C-42E5-B7ED-9FD51EF8B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1351384"/>
            <a:ext cx="3560318" cy="219096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51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Ölraffinerie gegen blauen Himmel">
            <a:extLst>
              <a:ext uri="{FF2B5EF4-FFF2-40B4-BE49-F238E27FC236}">
                <a16:creationId xmlns:a16="http://schemas.microsoft.com/office/drawing/2014/main" id="{A76A1A01-C710-4DFC-8B0F-17485EDC5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6648" r="8371"/>
          <a:stretch/>
        </p:blipFill>
        <p:spPr>
          <a:xfrm>
            <a:off x="20" y="-1"/>
            <a:ext cx="91416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44E067-1EA7-475D-8C9A-F7C7CB5F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53735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7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Industrial hygiene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881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-up of knobs on amplifier">
            <a:extLst>
              <a:ext uri="{FF2B5EF4-FFF2-40B4-BE49-F238E27FC236}">
                <a16:creationId xmlns:a16="http://schemas.microsoft.com/office/drawing/2014/main" id="{F70BDD45-F05C-450D-A8B2-9A6CD1B78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0" r="-2" b="-2"/>
          <a:stretch/>
        </p:blipFill>
        <p:spPr>
          <a:xfrm>
            <a:off x="20" y="975"/>
            <a:ext cx="914398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20F10-45D2-4CA4-A481-45F1F9E1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011" y="3429000"/>
            <a:ext cx="5626239" cy="1090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noise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F6C77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94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BF968-3D38-49EF-97E7-69DA771F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900">
                <a:solidFill>
                  <a:srgbClr val="FFFFFF"/>
                </a:solidFill>
              </a:rPr>
              <a:t>Local emphasis program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D4F05AE-63C3-496B-9766-100CF4AC0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93" b="-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74383-CEEE-49AA-8441-EF0CB5E79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General noise survey</a:t>
            </a:r>
          </a:p>
          <a:p>
            <a:r>
              <a:rPr lang="en-US">
                <a:solidFill>
                  <a:srgbClr val="FFFFFF"/>
                </a:solidFill>
              </a:rPr>
              <a:t>Hearing Conservation Program</a:t>
            </a:r>
          </a:p>
          <a:p>
            <a:r>
              <a:rPr lang="en-US">
                <a:solidFill>
                  <a:srgbClr val="FFFFFF"/>
                </a:solidFill>
              </a:rPr>
              <a:t>Individual Noise Dosimetry</a:t>
            </a:r>
          </a:p>
        </p:txBody>
      </p:sp>
    </p:spTree>
    <p:extLst>
      <p:ext uri="{BB962C8B-B14F-4D97-AF65-F5344CB8AC3E}">
        <p14:creationId xmlns:p14="http://schemas.microsoft.com/office/powerpoint/2010/main" val="131760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 up of beakers with solution in lab">
            <a:extLst>
              <a:ext uri="{FF2B5EF4-FFF2-40B4-BE49-F238E27FC236}">
                <a16:creationId xmlns:a16="http://schemas.microsoft.com/office/drawing/2014/main" id="{1067E89F-F6E8-4878-8136-11C225F9F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7" r="-1" b="-1"/>
          <a:stretch/>
        </p:blipFill>
        <p:spPr>
          <a:xfrm>
            <a:off x="20" y="975"/>
            <a:ext cx="914398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3102F-058B-48C8-B752-953A501E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011" y="3429000"/>
            <a:ext cx="5626239" cy="1090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chemicals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F7C06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9499D-A491-4030-99F7-2A377CDD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OSHA Top-10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EE70D1-EC4D-4801-B007-222114B93C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986966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005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olten lava erupts from the earth">
            <a:extLst>
              <a:ext uri="{FF2B5EF4-FFF2-40B4-BE49-F238E27FC236}">
                <a16:creationId xmlns:a16="http://schemas.microsoft.com/office/drawing/2014/main" id="{3CBA9A73-F370-4F4A-A242-3D4F62F85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0" r="-2" b="-2"/>
          <a:stretch/>
        </p:blipFill>
        <p:spPr>
          <a:xfrm>
            <a:off x="20" y="975"/>
            <a:ext cx="914398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1238442"/>
            <a:ext cx="2726944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E0A61-4165-467E-A4F8-A1683477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475234"/>
            <a:ext cx="2410730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5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Heat stress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371" y="4508519"/>
            <a:ext cx="2194560" cy="0"/>
          </a:xfrm>
          <a:prstGeom prst="line">
            <a:avLst/>
          </a:prstGeom>
          <a:ln w="19050">
            <a:solidFill>
              <a:srgbClr val="F2E5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823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9B9E1-AE3D-4F69-9670-71C92ED1B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5A3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40CE3-9DD7-419D-BCF8-830DC5BC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OSHA Proposed a new nep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34ED8A-BEE3-4F34-B45B-731E1E29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6FE61-AD24-4A03-BF55-945E084FE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OSHA is working to formalize a National Emphasis Program (NEP) and launching rulemaking process on heat hazard cases.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OSHA is working toward the NEP to take effect before the Summer of 2022</a:t>
            </a:r>
          </a:p>
          <a:p>
            <a:r>
              <a:rPr lang="en-US" sz="1700" dirty="0">
                <a:solidFill>
                  <a:srgbClr val="FFFFFF"/>
                </a:solidFill>
              </a:rPr>
              <a:t>Priority on heat related interventions and workplace inspections on days when heat index exceeds 80° F</a:t>
            </a:r>
          </a:p>
        </p:txBody>
      </p:sp>
      <p:pic>
        <p:nvPicPr>
          <p:cNvPr id="6" name="Picture 5" descr="Calendar&#10;&#10;Description automatically generated with low confidence">
            <a:extLst>
              <a:ext uri="{FF2B5EF4-FFF2-40B4-BE49-F238E27FC236}">
                <a16:creationId xmlns:a16="http://schemas.microsoft.com/office/drawing/2014/main" id="{04639030-D52A-43FE-A728-6A753524DA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0" r="17418"/>
          <a:stretch/>
        </p:blipFill>
        <p:spPr>
          <a:xfrm>
            <a:off x="4572000" y="826324"/>
            <a:ext cx="4091940" cy="539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71" y="0"/>
            <a:ext cx="887505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58337" y="600192"/>
            <a:ext cx="3081293" cy="63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530" b="1" u="sng" dirty="0">
                <a:latin typeface="Source Sans Pro" panose="020B0604020202020204" charset="0"/>
              </a:rPr>
              <a:t>Event Sponsor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07ADBEA-33DE-40CE-A7AD-6EBD837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254" y="4718277"/>
            <a:ext cx="6118412" cy="12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83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</a:rPr>
              <a:t>HzW Environmental Consultants</a:t>
            </a:r>
          </a:p>
        </p:txBody>
      </p:sp>
      <p:pic>
        <p:nvPicPr>
          <p:cNvPr id="7" name="Picture 5" descr="E:\HZW-Logo-2018 - 4C-RG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13" y="1827159"/>
            <a:ext cx="3611096" cy="2624978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49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37BFB-9EA0-4575-ACD7-9DC786B6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07" y="640080"/>
            <a:ext cx="3156492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Personal protective equipment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765314"/>
            <a:ext cx="294894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D6F8D7E-5DC2-4C4A-B95F-EF759C84F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82187"/>
            <a:ext cx="4094602" cy="409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0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133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1E251C-72A5-433A-9AD5-1A7C585D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122" y="640080"/>
            <a:ext cx="3566158" cy="4623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Written certification</a:t>
            </a:r>
            <a:b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Training</a:t>
            </a:r>
            <a:b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Storage</a:t>
            </a:r>
            <a:b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Inspection</a:t>
            </a:r>
          </a:p>
        </p:txBody>
      </p:sp>
      <p:pic>
        <p:nvPicPr>
          <p:cNvPr id="6" name="Picture 5" descr="Chart, funnel chart&#10;&#10;Description automatically generated">
            <a:extLst>
              <a:ext uri="{FF2B5EF4-FFF2-40B4-BE49-F238E27FC236}">
                <a16:creationId xmlns:a16="http://schemas.microsoft.com/office/drawing/2014/main" id="{D3C38255-ABAB-4873-BADA-414229E7A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059658"/>
            <a:ext cx="4094602" cy="2739660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0142" y="3765314"/>
            <a:ext cx="294894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282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1C86F-2995-4C9F-BDBF-781EE9E5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respirators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F29D1-15B8-4917-8A4E-3D67DEAA9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7" y="896618"/>
            <a:ext cx="8188233" cy="279338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304880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987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EE5408-3904-4AA4-85F1-CD67F295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OSHa 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FC50AD-B001-49B3-A3FC-DE5A7B51CB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123862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069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71" y="0"/>
            <a:ext cx="887505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58337" y="600192"/>
            <a:ext cx="3081293" cy="63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530" b="1" u="sng" dirty="0">
                <a:latin typeface="Source Sans Pro" panose="020B0604020202020204" charset="0"/>
              </a:rPr>
              <a:t>Event Sponsor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07ADBEA-33DE-40CE-A7AD-6EBD837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253" y="3776732"/>
            <a:ext cx="6118412" cy="12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83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</a:rPr>
              <a:t>Lake Health</a:t>
            </a:r>
          </a:p>
          <a:p>
            <a:pPr algn="ctr">
              <a:defRPr/>
            </a:pPr>
            <a:r>
              <a:rPr lang="en-US" sz="3883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</a:rPr>
              <a:t>Occupational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02" y="1402946"/>
            <a:ext cx="4953266" cy="22014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46" y="5574473"/>
            <a:ext cx="3827179" cy="7621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225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71" y="0"/>
            <a:ext cx="887505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3415" y="345867"/>
            <a:ext cx="3081293" cy="63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530" b="1" u="sng" dirty="0">
                <a:latin typeface="Source Sans Pro" panose="020B0604020202020204" charset="0"/>
              </a:rPr>
              <a:t>Event Sponsor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07ADBEA-33DE-40CE-A7AD-6EBD837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06" y="2324116"/>
            <a:ext cx="3146557" cy="18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83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</a:rPr>
              <a:t>Lake Health</a:t>
            </a:r>
          </a:p>
          <a:p>
            <a:pPr algn="ctr">
              <a:defRPr/>
            </a:pPr>
            <a:r>
              <a:rPr lang="en-US" sz="3883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</a:rPr>
              <a:t>Occupational Services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06" y="201400"/>
            <a:ext cx="4866072" cy="62972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076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2695E-BFC7-4A3E-8669-3AE496F18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C4102-3F33-4E8C-ABEA-2AB5A9564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6745"/>
            <a:ext cx="9144000" cy="51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6D9A-02A4-486E-AF9F-DB4FE20B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US"/>
              <a:t>It’s a whole new world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C60BB-CDAB-4B4D-9DF3-38BB30B07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r>
              <a:rPr lang="en-US" dirty="0"/>
              <a:t>Covid-19 induced turnover</a:t>
            </a:r>
          </a:p>
          <a:p>
            <a:r>
              <a:rPr lang="en-US" dirty="0"/>
              <a:t>Downsizing workforce </a:t>
            </a:r>
          </a:p>
          <a:p>
            <a:r>
              <a:rPr lang="en-US" dirty="0"/>
              <a:t>Doubling workforce</a:t>
            </a:r>
          </a:p>
          <a:p>
            <a:r>
              <a:rPr lang="en-US" dirty="0"/>
              <a:t>New responsibilities for current employees</a:t>
            </a:r>
          </a:p>
          <a:p>
            <a:r>
              <a:rPr lang="en-US" dirty="0"/>
              <a:t>Limited resources</a:t>
            </a:r>
          </a:p>
          <a:p>
            <a:pPr lvl="1"/>
            <a:r>
              <a:rPr lang="en-US" dirty="0"/>
              <a:t>Lead time shrinkage</a:t>
            </a:r>
          </a:p>
          <a:p>
            <a:pPr lvl="1"/>
            <a:r>
              <a:rPr lang="en-US" dirty="0"/>
              <a:t>Supply chain delays</a:t>
            </a:r>
          </a:p>
          <a:p>
            <a:pPr lvl="1"/>
            <a:r>
              <a:rPr lang="en-US" dirty="0"/>
              <a:t>Cash </a:t>
            </a:r>
          </a:p>
        </p:txBody>
      </p:sp>
      <p:pic>
        <p:nvPicPr>
          <p:cNvPr id="11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A2946E40-2AD9-4FF7-82BD-4FC204414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26" r="12268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0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FC8B-274F-4A5A-9191-F1B6FB2E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sz="4100"/>
              <a:t>Today I’m going to talk about Safety Basics</a:t>
            </a: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8421AF7F-1C15-4AF2-989C-3297AC1E9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5" y="3129538"/>
            <a:ext cx="2711704" cy="19618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FE5C-C44E-4E48-9FB0-BC206284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709" y="2286000"/>
            <a:ext cx="4260441" cy="4023360"/>
          </a:xfrm>
        </p:spPr>
        <p:txBody>
          <a:bodyPr>
            <a:normAutofit/>
          </a:bodyPr>
          <a:lstStyle/>
          <a:p>
            <a:r>
              <a:rPr lang="en-US" dirty="0"/>
              <a:t>OSHA</a:t>
            </a:r>
          </a:p>
          <a:p>
            <a:r>
              <a:rPr lang="en-US" dirty="0"/>
              <a:t>Ladders and Walking Working Surfaces</a:t>
            </a:r>
          </a:p>
          <a:p>
            <a:r>
              <a:rPr lang="en-US" dirty="0"/>
              <a:t>Industrial Hygiene – noise, chemical ventilation</a:t>
            </a:r>
          </a:p>
          <a:p>
            <a:r>
              <a:rPr lang="en-US" dirty="0"/>
              <a:t>PPE</a:t>
            </a:r>
          </a:p>
          <a:p>
            <a:r>
              <a:rPr lang="en-US" dirty="0"/>
              <a:t>Respiratory Protection</a:t>
            </a:r>
          </a:p>
        </p:txBody>
      </p:sp>
    </p:spTree>
    <p:extLst>
      <p:ext uri="{BB962C8B-B14F-4D97-AF65-F5344CB8AC3E}">
        <p14:creationId xmlns:p14="http://schemas.microsoft.com/office/powerpoint/2010/main" val="342237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D2E3C52-528A-4049-BCAA-5460756B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9144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AC298-17A4-46BA-9ACD-2D3EB9BF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spc="200">
                <a:solidFill>
                  <a:srgbClr val="FFFFFF"/>
                </a:solidFill>
              </a:rPr>
              <a:t>Ladders</a:t>
            </a: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D5B542C-8183-4445-AF4D-B23AAE329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right ladder against dull ladders">
            <a:extLst>
              <a:ext uri="{FF2B5EF4-FFF2-40B4-BE49-F238E27FC236}">
                <a16:creationId xmlns:a16="http://schemas.microsoft.com/office/drawing/2014/main" id="{5FD31467-7633-49F2-9B04-923F7197F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/>
          <a:stretch/>
        </p:blipFill>
        <p:spPr>
          <a:xfrm>
            <a:off x="363474" y="775299"/>
            <a:ext cx="4026789" cy="3020846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4ED9B5A-5577-4CA5-97AA-0E5E2EA9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5105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wearing a hard hat and sitting on a ladder&#10;&#10;Description automatically generated with low confidence">
            <a:extLst>
              <a:ext uri="{FF2B5EF4-FFF2-40B4-BE49-F238E27FC236}">
                <a16:creationId xmlns:a16="http://schemas.microsoft.com/office/drawing/2014/main" id="{4A3649BE-9B16-432C-8776-18067A8BE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52" y="484632"/>
            <a:ext cx="2188825" cy="360218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24283B-587C-4A0E-A50E-B8914975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6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FE17407-798C-45B9-AF73-3E5031ED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Ladders last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D53216-69C8-4306-9B1C-208E39960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666366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590107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b3cbda1-078e-4ef8-b4d0-84f06101e6ca">
      <UserInfo>
        <DisplayName>Dianne Grote Adams</DisplayName>
        <AccountId>29</AccountId>
        <AccountType/>
      </UserInfo>
      <UserInfo>
        <DisplayName>Rob O. Adams</DisplayName>
        <AccountId>22</AccountId>
        <AccountType/>
      </UserInfo>
      <UserInfo>
        <DisplayName>Lora Dunfee</DisplayName>
        <AccountId>8014</AccountId>
        <AccountType/>
      </UserInfo>
      <UserInfo>
        <DisplayName>Jack Webster</DisplayName>
        <AccountId>169</AccountId>
        <AccountType/>
      </UserInfo>
      <UserInfo>
        <DisplayName>Beth Angus</DisplayName>
        <AccountId>158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82F0C9C9EAFA48B44C6831177EFDF1" ma:contentTypeVersion="17" ma:contentTypeDescription="Create a new document." ma:contentTypeScope="" ma:versionID="901db9805a3c470066a79cc6c5d4b1ae">
  <xsd:schema xmlns:xsd="http://www.w3.org/2001/XMLSchema" xmlns:xs="http://www.w3.org/2001/XMLSchema" xmlns:p="http://schemas.microsoft.com/office/2006/metadata/properties" xmlns:ns2="6b3cbda1-078e-4ef8-b4d0-84f06101e6ca" xmlns:ns3="56972acc-e063-4521-83f1-0a76b58fde66" targetNamespace="http://schemas.microsoft.com/office/2006/metadata/properties" ma:root="true" ma:fieldsID="ded8c11a61f599ffe1f1a63fe07bfe72" ns2:_="" ns3:_="">
    <xsd:import namespace="6b3cbda1-078e-4ef8-b4d0-84f06101e6ca"/>
    <xsd:import namespace="56972acc-e063-4521-83f1-0a76b58fde6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cbda1-078e-4ef8-b4d0-84f06101e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72acc-e063-4521-83f1-0a76b58fde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20F5F5-FD0B-495E-90B9-BB8D8C2B55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0BCF8D-05A5-465E-8BB7-B36218CC41B0}">
  <ds:schemaRefs>
    <ds:schemaRef ds:uri="6b3cbda1-078e-4ef8-b4d0-84f06101e6ca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56972acc-e063-4521-83f1-0a76b58fde66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2F5BB4-FA47-4968-ABA2-F723E60F9E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3cbda1-078e-4ef8-b4d0-84f06101e6ca"/>
    <ds:schemaRef ds:uri="56972acc-e063-4521-83f1-0a76b58fde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603</Words>
  <Application>Microsoft Office PowerPoint</Application>
  <PresentationFormat>On-screen Show (4:3)</PresentationFormat>
  <Paragraphs>98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Calibri</vt:lpstr>
      <vt:lpstr>Calibri Bold</vt:lpstr>
      <vt:lpstr>Calibri Light</vt:lpstr>
      <vt:lpstr>Helvetica Neue</vt:lpstr>
      <vt:lpstr>Open Sans</vt:lpstr>
      <vt:lpstr>Open Sans Light</vt:lpstr>
      <vt:lpstr>Source Sans Pro</vt:lpstr>
      <vt:lpstr>Tw Cen MT</vt:lpstr>
      <vt:lpstr>Wingdings 3</vt:lpstr>
      <vt:lpstr>1_Office Theme</vt:lpstr>
      <vt:lpstr>3_Office Theme</vt:lpstr>
      <vt:lpstr>2_Integral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a whole new world</vt:lpstr>
      <vt:lpstr>Today I’m going to talk about Safety Basics</vt:lpstr>
      <vt:lpstr>Ladders</vt:lpstr>
      <vt:lpstr>Ladders last</vt:lpstr>
      <vt:lpstr>Stairways</vt:lpstr>
      <vt:lpstr>Walking and working surfaces</vt:lpstr>
      <vt:lpstr>Subpart D requirements</vt:lpstr>
      <vt:lpstr>Industrial hygiene</vt:lpstr>
      <vt:lpstr>noise</vt:lpstr>
      <vt:lpstr>Local emphasis program</vt:lpstr>
      <vt:lpstr>chemicals</vt:lpstr>
      <vt:lpstr>OSHA Top-10</vt:lpstr>
      <vt:lpstr>Heat stress</vt:lpstr>
      <vt:lpstr>OSHA Proposed a new nep</vt:lpstr>
      <vt:lpstr>Personal protective equipment</vt:lpstr>
      <vt:lpstr>Written certification  Training  Storage  Inspection</vt:lpstr>
      <vt:lpstr>respirators</vt:lpstr>
      <vt:lpstr>OSHa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Silica Exposures: Hazards and Prevention  TG Plumbing &amp; Mechanical, Inc.</dc:title>
  <dc:creator>Megan Scherer</dc:creator>
  <cp:lastModifiedBy>Brian Basbagill</cp:lastModifiedBy>
  <cp:revision>5</cp:revision>
  <dcterms:created xsi:type="dcterms:W3CDTF">2019-12-17T20:18:25Z</dcterms:created>
  <dcterms:modified xsi:type="dcterms:W3CDTF">2021-11-11T00:00:18Z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0x010100CC82F0C9C9EAFA48B44C6831177EFDF1</vt:lpwstr>
  </property>
</Properties>
</file>